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24" r:id="rId5"/>
    <p:sldId id="323" r:id="rId6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1CD27-9824-426E-AC24-B0CEF30CBD3B}" v="4" dt="2021-09-21T10:48:40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110" d="100"/>
          <a:sy n="110" d="100"/>
        </p:scale>
        <p:origin x="1974" y="9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31B1CD27-9824-426E-AC24-B0CEF30CBD3B}"/>
    <pc:docChg chg="custSel modSld">
      <pc:chgData name="Marjo Siltanen" userId="ab92779f-5364-45ec-ae27-252f715bb72f" providerId="ADAL" clId="{31B1CD27-9824-426E-AC24-B0CEF30CBD3B}" dt="2021-09-21T12:24:40.778" v="71" actId="20577"/>
      <pc:docMkLst>
        <pc:docMk/>
      </pc:docMkLst>
      <pc:sldChg chg="modSp mod">
        <pc:chgData name="Marjo Siltanen" userId="ab92779f-5364-45ec-ae27-252f715bb72f" providerId="ADAL" clId="{31B1CD27-9824-426E-AC24-B0CEF30CBD3B}" dt="2021-09-21T12:24:40.778" v="71" actId="20577"/>
        <pc:sldMkLst>
          <pc:docMk/>
          <pc:sldMk cId="4032679589" sldId="323"/>
        </pc:sldMkLst>
        <pc:spChg chg="mod">
          <ac:chgData name="Marjo Siltanen" userId="ab92779f-5364-45ec-ae27-252f715bb72f" providerId="ADAL" clId="{31B1CD27-9824-426E-AC24-B0CEF30CBD3B}" dt="2021-09-21T12:24:40.778" v="71" actId="20577"/>
          <ac:spMkLst>
            <pc:docMk/>
            <pc:sldMk cId="4032679589" sldId="323"/>
            <ac:spMk id="3" creationId="{63A32919-FB5E-AD46-93D0-221AC49F0A62}"/>
          </ac:spMkLst>
        </pc:spChg>
        <pc:spChg chg="mod modVis">
          <ac:chgData name="Marjo Siltanen" userId="ab92779f-5364-45ec-ae27-252f715bb72f" providerId="ADAL" clId="{31B1CD27-9824-426E-AC24-B0CEF30CBD3B}" dt="2021-09-21T10:55:31.709" v="59" actId="14429"/>
          <ac:spMkLst>
            <pc:docMk/>
            <pc:sldMk cId="4032679589" sldId="323"/>
            <ac:spMk id="10" creationId="{9496020F-9276-F942-AB5B-CDB9243ECCF6}"/>
          </ac:spMkLst>
        </pc:spChg>
        <pc:spChg chg="mod modVis">
          <ac:chgData name="Marjo Siltanen" userId="ab92779f-5364-45ec-ae27-252f715bb72f" providerId="ADAL" clId="{31B1CD27-9824-426E-AC24-B0CEF30CBD3B}" dt="2021-09-21T10:55:32.534" v="60" actId="14429"/>
          <ac:spMkLst>
            <pc:docMk/>
            <pc:sldMk cId="4032679589" sldId="323"/>
            <ac:spMk id="11" creationId="{1BC41E43-2A7A-9341-B5A8-3B61AF089082}"/>
          </ac:spMkLst>
        </pc:spChg>
        <pc:spChg chg="mod modVis">
          <ac:chgData name="Marjo Siltanen" userId="ab92779f-5364-45ec-ae27-252f715bb72f" providerId="ADAL" clId="{31B1CD27-9824-426E-AC24-B0CEF30CBD3B}" dt="2021-09-21T10:55:33.244" v="61" actId="14429"/>
          <ac:spMkLst>
            <pc:docMk/>
            <pc:sldMk cId="4032679589" sldId="323"/>
            <ac:spMk id="12" creationId="{93BB5B00-A0FB-D447-99EA-35397D4869D2}"/>
          </ac:spMkLst>
        </pc:spChg>
        <pc:spChg chg="mod modVis">
          <ac:chgData name="Marjo Siltanen" userId="ab92779f-5364-45ec-ae27-252f715bb72f" providerId="ADAL" clId="{31B1CD27-9824-426E-AC24-B0CEF30CBD3B}" dt="2021-09-21T10:55:34.064" v="62" actId="14429"/>
          <ac:spMkLst>
            <pc:docMk/>
            <pc:sldMk cId="4032679589" sldId="323"/>
            <ac:spMk id="14" creationId="{F6B7D752-E1F4-D247-BE54-AEB9FA14A0E0}"/>
          </ac:spMkLst>
        </pc:spChg>
        <pc:spChg chg="mod modVis">
          <ac:chgData name="Marjo Siltanen" userId="ab92779f-5364-45ec-ae27-252f715bb72f" providerId="ADAL" clId="{31B1CD27-9824-426E-AC24-B0CEF30CBD3B}" dt="2021-09-21T10:55:35.297" v="63" actId="14429"/>
          <ac:spMkLst>
            <pc:docMk/>
            <pc:sldMk cId="4032679589" sldId="323"/>
            <ac:spMk id="15" creationId="{0B13F7E5-42A4-664C-B40A-5E8A963DC681}"/>
          </ac:spMkLst>
        </pc:spChg>
        <pc:spChg chg="mod">
          <ac:chgData name="Marjo Siltanen" userId="ab92779f-5364-45ec-ae27-252f715bb72f" providerId="ADAL" clId="{31B1CD27-9824-426E-AC24-B0CEF30CBD3B}" dt="2021-09-21T10:50:21.678" v="41" actId="14100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31B1CD27-9824-426E-AC24-B0CEF30CBD3B}" dt="2021-09-21T10:53:39.770" v="53" actId="14100"/>
          <ac:spMkLst>
            <pc:docMk/>
            <pc:sldMk cId="4032679589" sldId="323"/>
            <ac:spMk id="18" creationId="{DAEC2491-33A1-164F-B5CF-BBD099853228}"/>
          </ac:spMkLst>
        </pc:spChg>
        <pc:spChg chg="ord">
          <ac:chgData name="Marjo Siltanen" userId="ab92779f-5364-45ec-ae27-252f715bb72f" providerId="ADAL" clId="{31B1CD27-9824-426E-AC24-B0CEF30CBD3B}" dt="2021-09-21T10:50:38.810" v="43" actId="13244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31B1CD27-9824-426E-AC24-B0CEF30CBD3B}" dt="2021-09-21T10:50:27.161" v="42" actId="14100"/>
          <ac:spMkLst>
            <pc:docMk/>
            <pc:sldMk cId="4032679589" sldId="323"/>
            <ac:spMk id="28" creationId="{75F6EE99-AA32-F445-B900-D4F6F7567D5E}"/>
          </ac:spMkLst>
        </pc:spChg>
        <pc:spChg chg="mod">
          <ac:chgData name="Marjo Siltanen" userId="ab92779f-5364-45ec-ae27-252f715bb72f" providerId="ADAL" clId="{31B1CD27-9824-426E-AC24-B0CEF30CBD3B}" dt="2021-09-21T10:55:50.328" v="64" actId="14100"/>
          <ac:spMkLst>
            <pc:docMk/>
            <pc:sldMk cId="4032679589" sldId="323"/>
            <ac:spMk id="29" creationId="{0412A2CD-C28F-D44F-BBB1-41984CE984C4}"/>
          </ac:spMkLst>
        </pc:spChg>
        <pc:spChg chg="mod">
          <ac:chgData name="Marjo Siltanen" userId="ab92779f-5364-45ec-ae27-252f715bb72f" providerId="ADAL" clId="{31B1CD27-9824-426E-AC24-B0CEF30CBD3B}" dt="2021-09-21T10:48:54.144" v="37" actId="1076"/>
          <ac:spMkLst>
            <pc:docMk/>
            <pc:sldMk cId="4032679589" sldId="323"/>
            <ac:spMk id="30" creationId="{77700C97-4140-954F-A721-7ADA1CC530D5}"/>
          </ac:spMkLst>
        </pc:spChg>
        <pc:picChg chg="mod">
          <ac:chgData name="Marjo Siltanen" userId="ab92779f-5364-45ec-ae27-252f715bb72f" providerId="ADAL" clId="{31B1CD27-9824-426E-AC24-B0CEF30CBD3B}" dt="2021-09-21T10:51:35.809" v="48" actId="962"/>
          <ac:picMkLst>
            <pc:docMk/>
            <pc:sldMk cId="4032679589" sldId="323"/>
            <ac:picMk id="2" creationId="{70DDFE4A-1FEB-4F69-91E7-1A811AD9E67B}"/>
          </ac:picMkLst>
        </pc:picChg>
      </pc:sldChg>
      <pc:sldChg chg="modSp mod">
        <pc:chgData name="Marjo Siltanen" userId="ab92779f-5364-45ec-ae27-252f715bb72f" providerId="ADAL" clId="{31B1CD27-9824-426E-AC24-B0CEF30CBD3B}" dt="2021-09-21T12:24:35.656" v="68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31B1CD27-9824-426E-AC24-B0CEF30CBD3B}" dt="2021-09-21T12:24:35.656" v="68" actId="20577"/>
          <ac:spMkLst>
            <pc:docMk/>
            <pc:sldMk cId="1340480386" sldId="324"/>
            <ac:spMk id="3" creationId="{63A32919-FB5E-AD46-93D0-221AC49F0A62}"/>
          </ac:spMkLst>
        </pc:spChg>
        <pc:spChg chg="mod">
          <ac:chgData name="Marjo Siltanen" userId="ab92779f-5364-45ec-ae27-252f715bb72f" providerId="ADAL" clId="{31B1CD27-9824-426E-AC24-B0CEF30CBD3B}" dt="2021-09-21T10:49:45.839" v="40" actId="14100"/>
          <ac:spMkLst>
            <pc:docMk/>
            <pc:sldMk cId="1340480386" sldId="324"/>
            <ac:spMk id="18" creationId="{DAEC2491-33A1-164F-B5CF-BBD099853228}"/>
          </ac:spMkLst>
        </pc:spChg>
        <pc:spChg chg="ord">
          <ac:chgData name="Marjo Siltanen" userId="ab92779f-5364-45ec-ae27-252f715bb72f" providerId="ADAL" clId="{31B1CD27-9824-426E-AC24-B0CEF30CBD3B}" dt="2021-09-21T10:49:39.613" v="39" actId="13244"/>
          <ac:spMkLst>
            <pc:docMk/>
            <pc:sldMk cId="1340480386" sldId="324"/>
            <ac:spMk id="28" creationId="{75F6EE99-AA32-F445-B900-D4F6F7567D5E}"/>
          </ac:spMkLst>
        </pc:spChg>
        <pc:spChg chg="mod">
          <ac:chgData name="Marjo Siltanen" userId="ab92779f-5364-45ec-ae27-252f715bb72f" providerId="ADAL" clId="{31B1CD27-9824-426E-AC24-B0CEF30CBD3B}" dt="2021-09-21T10:49:09.757" v="38" actId="1076"/>
          <ac:spMkLst>
            <pc:docMk/>
            <pc:sldMk cId="1340480386" sldId="324"/>
            <ac:spMk id="30" creationId="{77700C97-4140-954F-A721-7ADA1CC530D5}"/>
          </ac:spMkLst>
        </pc:spChg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  <pc:docChgLst>
    <pc:chgData name="Marjo Siltanen" userId="ab92779f-5364-45ec-ae27-252f715bb72f" providerId="ADAL" clId="{C33D5A3A-FB10-40AB-A824-B1FB33988CB5}"/>
    <pc:docChg chg="modSld">
      <pc:chgData name="Marjo Siltanen" userId="ab92779f-5364-45ec-ae27-252f715bb72f" providerId="ADAL" clId="{C33D5A3A-FB10-40AB-A824-B1FB33988CB5}" dt="2021-09-15T13:21:25.353" v="0" actId="478"/>
      <pc:docMkLst>
        <pc:docMk/>
      </pc:docMkLst>
      <pc:sldChg chg="delSp">
        <pc:chgData name="Marjo Siltanen" userId="ab92779f-5364-45ec-ae27-252f715bb72f" providerId="ADAL" clId="{C33D5A3A-FB10-40AB-A824-B1FB33988CB5}" dt="2021-09-15T13:21:25.353" v="0" actId="478"/>
        <pc:sldMkLst>
          <pc:docMk/>
          <pc:sldMk cId="1340480386" sldId="324"/>
        </pc:sldMkLst>
        <pc:picChg chg="del">
          <ac:chgData name="Marjo Siltanen" userId="ab92779f-5364-45ec-ae27-252f715bb72f" providerId="ADAL" clId="{C33D5A3A-FB10-40AB-A824-B1FB33988CB5}" dt="2021-09-15T13:21:25.353" v="0" actId="478"/>
          <ac:picMkLst>
            <pc:docMk/>
            <pc:sldMk cId="1340480386" sldId="324"/>
            <ac:picMk id="1026" creationId="{DE7B348D-C19B-4F2D-BC1D-8B0EB984B56A}"/>
          </ac:picMkLst>
        </pc:picChg>
      </pc:sldChg>
    </pc:docChg>
  </pc:docChgLst>
  <pc:docChgLst>
    <pc:chgData name="Marjo Siltanen" userId="ab92779f-5364-45ec-ae27-252f715bb72f" providerId="ADAL" clId="{59C9EF9F-2C3E-46C8-B529-F425BF5EA439}"/>
    <pc:docChg chg="delSld modSld">
      <pc:chgData name="Marjo Siltanen" userId="ab92779f-5364-45ec-ae27-252f715bb72f" providerId="ADAL" clId="{59C9EF9F-2C3E-46C8-B529-F425BF5EA439}" dt="2021-09-14T10:12:00.250" v="22" actId="688"/>
      <pc:docMkLst>
        <pc:docMk/>
      </pc:docMkLst>
      <pc:sldChg chg="del">
        <pc:chgData name="Marjo Siltanen" userId="ab92779f-5364-45ec-ae27-252f715bb72f" providerId="ADAL" clId="{59C9EF9F-2C3E-46C8-B529-F425BF5EA439}" dt="2021-09-14T10:09:20.114" v="2" actId="2696"/>
        <pc:sldMkLst>
          <pc:docMk/>
          <pc:sldMk cId="3506910576" sldId="308"/>
        </pc:sldMkLst>
      </pc:sldChg>
      <pc:sldChg chg="del">
        <pc:chgData name="Marjo Siltanen" userId="ab92779f-5364-45ec-ae27-252f715bb72f" providerId="ADAL" clId="{59C9EF9F-2C3E-46C8-B529-F425BF5EA439}" dt="2021-09-14T10:09:22.922" v="3" actId="2696"/>
        <pc:sldMkLst>
          <pc:docMk/>
          <pc:sldMk cId="38550047" sldId="309"/>
        </pc:sldMkLst>
      </pc:sldChg>
      <pc:sldChg chg="del">
        <pc:chgData name="Marjo Siltanen" userId="ab92779f-5364-45ec-ae27-252f715bb72f" providerId="ADAL" clId="{59C9EF9F-2C3E-46C8-B529-F425BF5EA439}" dt="2021-09-14T10:09:10.083" v="0" actId="2696"/>
        <pc:sldMkLst>
          <pc:docMk/>
          <pc:sldMk cId="342268616" sldId="320"/>
        </pc:sldMkLst>
      </pc:sldChg>
      <pc:sldChg chg="del">
        <pc:chgData name="Marjo Siltanen" userId="ab92779f-5364-45ec-ae27-252f715bb72f" providerId="ADAL" clId="{59C9EF9F-2C3E-46C8-B529-F425BF5EA439}" dt="2021-09-14T10:09:12.677" v="1" actId="2696"/>
        <pc:sldMkLst>
          <pc:docMk/>
          <pc:sldMk cId="2397536195" sldId="321"/>
        </pc:sldMkLst>
      </pc:sldChg>
      <pc:sldChg chg="modSp mod">
        <pc:chgData name="Marjo Siltanen" userId="ab92779f-5364-45ec-ae27-252f715bb72f" providerId="ADAL" clId="{59C9EF9F-2C3E-46C8-B529-F425BF5EA439}" dt="2021-09-14T10:11:47.915" v="21" actId="688"/>
        <pc:sldMkLst>
          <pc:docMk/>
          <pc:sldMk cId="4032679589" sldId="323"/>
        </pc:sldMkLst>
        <pc:picChg chg="mod">
          <ac:chgData name="Marjo Siltanen" userId="ab92779f-5364-45ec-ae27-252f715bb72f" providerId="ADAL" clId="{59C9EF9F-2C3E-46C8-B529-F425BF5EA439}" dt="2021-09-14T10:11:47.915" v="21" actId="688"/>
          <ac:picMkLst>
            <pc:docMk/>
            <pc:sldMk cId="4032679589" sldId="323"/>
            <ac:picMk id="2" creationId="{70DDFE4A-1FEB-4F69-91E7-1A811AD9E67B}"/>
          </ac:picMkLst>
        </pc:picChg>
      </pc:sldChg>
      <pc:sldChg chg="modSp">
        <pc:chgData name="Marjo Siltanen" userId="ab92779f-5364-45ec-ae27-252f715bb72f" providerId="ADAL" clId="{59C9EF9F-2C3E-46C8-B529-F425BF5EA439}" dt="2021-09-14T10:12:00.250" v="22" actId="688"/>
        <pc:sldMkLst>
          <pc:docMk/>
          <pc:sldMk cId="1340480386" sldId="324"/>
        </pc:sldMkLst>
        <pc:picChg chg="mod">
          <ac:chgData name="Marjo Siltanen" userId="ab92779f-5364-45ec-ae27-252f715bb72f" providerId="ADAL" clId="{59C9EF9F-2C3E-46C8-B529-F425BF5EA439}" dt="2021-09-14T10:12:00.250" v="22" actId="688"/>
          <ac:picMkLst>
            <pc:docMk/>
            <pc:sldMk cId="1340480386" sldId="324"/>
            <ac:picMk id="1026" creationId="{DE7B348D-C19B-4F2D-BC1D-8B0EB984B56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yti.fi/opiskelijoille/loyda-apua/" TargetMode="External"/><Relationship Id="rId2" Type="http://schemas.openxmlformats.org/officeDocument/2006/relationships/hyperlink" Target="https://adhd-liitto.fi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ADHD 1/2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294" y="1651090"/>
            <a:ext cx="2513249" cy="2524222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fi-FI" sz="1400" b="1" dirty="0"/>
              <a:t>MITEN HUOMIOIDA KAHDENKESKEISISSÄ OHJAUSTILANTEISSA?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Opintojen suunnittelu yhdessä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Mahdollisuus käydä tehtävänanto läpi kahdestaan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Lyhyet, yksi kerrallaan annetut ohjeet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Yhdessä miettiä, mitä on vaikea ja mitä helppo oppia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Opiskelutekniikoiden opettaminen/läpikäyminen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75F6EE99-AA32-F445-B900-D4F6F7567D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5616" y="1634860"/>
            <a:ext cx="2513249" cy="1797695"/>
          </a:xfrm>
        </p:spPr>
        <p:txBody>
          <a:bodyPr/>
          <a:lstStyle/>
          <a:p>
            <a:pPr marL="7938" indent="0">
              <a:buNone/>
            </a:pPr>
            <a:r>
              <a:rPr lang="fi-FI" sz="1400" b="1" dirty="0"/>
              <a:t>MITEN HUOMIOIDA RYHMÄTÖISSÄ?</a:t>
            </a:r>
            <a:r>
              <a:rPr lang="fi-FI" sz="1400" dirty="0"/>
              <a:t> </a:t>
            </a:r>
          </a:p>
          <a:p>
            <a:r>
              <a:rPr lang="fi-FI" sz="1400" dirty="0"/>
              <a:t>Roolien läpikäyminen yhdessä</a:t>
            </a:r>
          </a:p>
          <a:p>
            <a:r>
              <a:rPr lang="fi-FI" sz="1400" dirty="0"/>
              <a:t>Opettaja voi jakaa ryhmät</a:t>
            </a:r>
          </a:p>
          <a:p>
            <a:r>
              <a:rPr lang="fi-FI" sz="1400" dirty="0"/>
              <a:t>Käydään ryhmän tehtävät läpi, ettei kukaan tee liikaa</a:t>
            </a:r>
          </a:p>
          <a:p>
            <a:r>
              <a:rPr lang="fi-FI" sz="1400" dirty="0"/>
              <a:t>Aiempien ryhmätyökokemusten pohtiminen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7122A6AD-53B2-2543-ADB7-F43E64094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0352" y="3848787"/>
            <a:ext cx="2513013" cy="1965776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/>
              <a:t>MITEN HUOMIOIDA MATERIAALEISSA?</a:t>
            </a:r>
            <a:endParaRPr lang="fi-FI" sz="1400" dirty="0"/>
          </a:p>
          <a:p>
            <a:r>
              <a:rPr lang="fi-FI" sz="1400" dirty="0"/>
              <a:t>Selkeä tehtävänanto</a:t>
            </a:r>
          </a:p>
          <a:p>
            <a:r>
              <a:rPr lang="fi-FI" sz="1400" dirty="0"/>
              <a:t>Muistiinpanot ennakkoon</a:t>
            </a:r>
          </a:p>
          <a:p>
            <a:r>
              <a:rPr lang="fi-FI" sz="1400" dirty="0"/>
              <a:t>Keskeisimmät käsitteet avattu</a:t>
            </a:r>
          </a:p>
          <a:p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2397591"/>
          </a:xfrm>
        </p:spPr>
        <p:txBody>
          <a:bodyPr/>
          <a:lstStyle/>
          <a:p>
            <a:pPr marL="7938" lvl="1" indent="0">
              <a:buNone/>
            </a:pPr>
            <a:r>
              <a:rPr lang="fi-FI" sz="1400" b="1" cap="all" dirty="0"/>
              <a:t>Muuta huomioitavaa</a:t>
            </a:r>
            <a:endParaRPr lang="fi-FI" sz="1400" dirty="0"/>
          </a:p>
          <a:p>
            <a:r>
              <a:rPr lang="fi-FI" sz="1400" dirty="0"/>
              <a:t>Sopiva ympäristö</a:t>
            </a:r>
          </a:p>
          <a:p>
            <a:r>
              <a:rPr lang="fi-FI" sz="1400" dirty="0"/>
              <a:t>Aistit voivat ylikuormittua</a:t>
            </a:r>
          </a:p>
          <a:p>
            <a:r>
              <a:rPr lang="fi-FI" sz="1400" dirty="0"/>
              <a:t>Tunteiden säätely voi olla haastavaa</a:t>
            </a:r>
          </a:p>
          <a:p>
            <a:r>
              <a:rPr lang="fi-FI" sz="1400" dirty="0"/>
              <a:t>Säännöllinen päivärytmi tukee opiskelua</a:t>
            </a:r>
          </a:p>
          <a:p>
            <a:r>
              <a:rPr lang="fi-FI" sz="1400" dirty="0"/>
              <a:t>Riittävä uni ja liikunta tukevat kokonaisvaltaista hyvinvointi </a:t>
            </a:r>
          </a:p>
          <a:p>
            <a:r>
              <a:rPr lang="fi-FI" sz="1400" dirty="0"/>
              <a:t>Energiataso-kalenteri eli milloin on itselle helpoin aika päivästä opiskella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41148"/>
            <a:ext cx="5897274" cy="365125"/>
          </a:xfrm>
        </p:spPr>
        <p:txBody>
          <a:bodyPr/>
          <a:lstStyle/>
          <a:p>
            <a:r>
              <a:rPr lang="fi-FI" dirty="0"/>
              <a:t>Lähde Takaisin opintoihin-henkilöstökoulutukset, ADHD-liiton kokemusosaajat ja ADHD aikuisen selviytymisopas 2.0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BC41E43-2A7A-9341-B5A8-3B61AF08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294" y="4228863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A83D3B9-7BC2-6346-B4C1-58173BEF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3000" y="364043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B13F7E5-42A4-664C-B40A-5E8A963D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4706" y="418129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4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ADHD 2/2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A74924F-F87D-8947-BB61-9DE56DC0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400069"/>
          </a:xfrm>
        </p:spPr>
        <p:txBody>
          <a:bodyPr/>
          <a:lstStyle/>
          <a:p>
            <a:pPr marL="6350" lvl="1" indent="0">
              <a:spcAft>
                <a:spcPts val="300"/>
              </a:spcAft>
              <a:buNone/>
            </a:pPr>
            <a:r>
              <a:rPr lang="fi-FI" sz="1400" b="1" dirty="0"/>
              <a:t>MITEN HELPOTTAA OPISKELIJAN LUENNOLLA OLEMISTA?</a:t>
            </a:r>
            <a:endParaRPr lang="fi-FI" sz="1400" dirty="0"/>
          </a:p>
          <a:p>
            <a:pPr>
              <a:spcAft>
                <a:spcPts val="300"/>
              </a:spcAft>
            </a:pPr>
            <a:r>
              <a:rPr lang="fi-FI" sz="1400" dirty="0"/>
              <a:t>Mahdollisimman vähä-ärsykkeinen ympäristö.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Luennolla voi kävellä tai tehdä muuta vireystilan säätelemiseksi. Sovi mahdollisuudesta poistua tarvittaessa.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Selkeä luennointi. Lyhyet ohjeet, yksi ohje kerralla.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Avaa käyttämäsi käsitteet.</a:t>
            </a:r>
          </a:p>
          <a:p>
            <a:pPr marL="7938" indent="0">
              <a:buNone/>
            </a:pPr>
            <a:endParaRPr lang="fi-FI" dirty="0"/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75F6EE99-AA32-F445-B900-D4F6F7567D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8061" y="4268906"/>
            <a:ext cx="2513249" cy="1863192"/>
          </a:xfrm>
        </p:spPr>
        <p:txBody>
          <a:bodyPr/>
          <a:lstStyle/>
          <a:p>
            <a:pPr marL="6350" lvl="1" indent="0">
              <a:buNone/>
            </a:pPr>
            <a:r>
              <a:rPr lang="fi-FI" sz="1400" b="1" dirty="0"/>
              <a:t>KESKITTYMISKEINOJA OPISKELIJALLE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Mitä aistiärsykkeitä vähentäviä välineitä voisit käyttää? 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Valitse rauhallinen istumapaikka.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Kirjoita luennon aikana putkahtavat häiritsevät ajatukset paperille.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  <a:p>
            <a:pPr marL="6350" lvl="1" indent="0">
              <a:buNone/>
            </a:pPr>
            <a:endParaRPr lang="fi-FI" b="1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73318" y="1676929"/>
            <a:ext cx="2513249" cy="2526196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/>
              <a:t>AJANKÄYTÖN SUUNNITTELU </a:t>
            </a:r>
          </a:p>
          <a:p>
            <a:r>
              <a:rPr lang="fi-FI" sz="1400" dirty="0"/>
              <a:t>Ajankäytön arvioimisen harjoittelu</a:t>
            </a:r>
          </a:p>
          <a:p>
            <a:r>
              <a:rPr lang="fi-FI" sz="1400" dirty="0"/>
              <a:t>Tilanteiden ennakointi – Mitkä tilanteet vievät voimia, missä on vaikea keskittyä? </a:t>
            </a:r>
          </a:p>
          <a:p>
            <a:r>
              <a:rPr lang="fi-FI" sz="1400" dirty="0"/>
              <a:t>Miten paljon aikaa oikeasti menee kurssitehtävien tekemiseen? </a:t>
            </a:r>
          </a:p>
          <a:p>
            <a:r>
              <a:rPr lang="fi-FI" sz="1400" dirty="0"/>
              <a:t>Opiskelupäivän suunnittelu joka päivä – mitä pitää tänään saada aikaiseksi?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1115" y="1612795"/>
            <a:ext cx="2513249" cy="2400069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/>
              <a:t>AJANHALLINTAA HELPOTTAVIA TEKIJÖITÄ</a:t>
            </a:r>
            <a:r>
              <a:rPr lang="fi-FI" sz="1400" dirty="0"/>
              <a:t> </a:t>
            </a:r>
          </a:p>
          <a:p>
            <a:r>
              <a:rPr lang="fi-FI" sz="1400" dirty="0"/>
              <a:t>Kalenteri</a:t>
            </a:r>
          </a:p>
          <a:p>
            <a:r>
              <a:rPr lang="fi-FI" sz="1400" dirty="0"/>
              <a:t>Priorisoidut tehtävälistat – tulee tehtyä tärkeimmät asiat</a:t>
            </a:r>
          </a:p>
          <a:p>
            <a:r>
              <a:rPr lang="fi-FI" sz="1400" dirty="0"/>
              <a:t>Sääntöjen ja rutiinien luominen – tätä tukevat päivän suunnitelma ja tehtävälistat </a:t>
            </a:r>
          </a:p>
          <a:p>
            <a:r>
              <a:rPr lang="fi-FI" sz="1400" dirty="0"/>
              <a:t>Tarkastuslistat – mitä on saanut tehtyä, mitä pitää vielä tehdä? 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0412A2CD-C28F-D44F-BBB1-41984CE984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9772" y="4327065"/>
            <a:ext cx="2513249" cy="1570302"/>
          </a:xfrm>
        </p:spPr>
        <p:txBody>
          <a:bodyPr/>
          <a:lstStyle/>
          <a:p>
            <a:pPr marL="0" indent="0">
              <a:buNone/>
            </a:pPr>
            <a:r>
              <a:rPr lang="fi-FI" sz="1400" b="1" cap="all" dirty="0"/>
              <a:t>Tietoa ja tukea järjestöistä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ADHD-liitto </a:t>
            </a:r>
            <a:r>
              <a:rPr lang="fi-FI" sz="1400" dirty="0">
                <a:sym typeface="Wingdings" panose="05000000000000000000" pitchFamily="2" charset="2"/>
              </a:rPr>
              <a:t> </a:t>
            </a:r>
            <a:r>
              <a:rPr lang="fi-FI" sz="1400" dirty="0">
                <a:sym typeface="Wingdings" panose="05000000000000000000" pitchFamily="2" charset="2"/>
                <a:hlinkClick r:id="rId2"/>
              </a:rPr>
              <a:t>adhdliitto.fi</a:t>
            </a:r>
            <a:endParaRPr lang="fi-FI" sz="1400" dirty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fi-FI" sz="1400" dirty="0"/>
              <a:t>Opiskelijoille ja nuorille aikuisille apua erilaisissa elämän haasteissa tarjoavia tahoja koottuna </a:t>
            </a:r>
            <a:r>
              <a:rPr lang="fi-FI" sz="1400" dirty="0">
                <a:sym typeface="Wingdings" panose="05000000000000000000" pitchFamily="2" charset="2"/>
              </a:rPr>
              <a:t> </a:t>
            </a:r>
            <a:r>
              <a:rPr lang="fi-FI" sz="1400" dirty="0">
                <a:sym typeface="Wingdings" panose="05000000000000000000" pitchFamily="2" charset="2"/>
                <a:hlinkClick r:id="rId3"/>
              </a:rPr>
              <a:t>Nyyti ry:n Löydä apua -sivulle </a:t>
            </a:r>
            <a:endParaRPr lang="fi-FI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29180"/>
            <a:ext cx="5897274" cy="365125"/>
          </a:xfrm>
        </p:spPr>
        <p:txBody>
          <a:bodyPr/>
          <a:lstStyle/>
          <a:p>
            <a:r>
              <a:rPr lang="fi-FI" dirty="0"/>
              <a:t>Lähde: Takaisin opintoihin-henkilöstökoulutukset, ADHD-liiton kokemusosaajat ja ADHD aikuisen selviytymisopas 2.0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BC41E43-2A7A-9341-B5A8-3B61AF08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4131550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B13F7E5-42A4-664C-B40A-5E8A963D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9947" y="410542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0DDFE4A-1FEB-4F69-91E7-1A811AD9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851" y="4363399"/>
            <a:ext cx="1291787" cy="1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79589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6EBC30A7148C49B3FE169123DB60D1" ma:contentTypeVersion="17" ma:contentTypeDescription="Luo uusi asiakirja." ma:contentTypeScope="" ma:versionID="5030418b4af0fafb040baf440f357e08">
  <xsd:schema xmlns:xsd="http://www.w3.org/2001/XMLSchema" xmlns:xs="http://www.w3.org/2001/XMLSchema" xmlns:p="http://schemas.microsoft.com/office/2006/metadata/properties" xmlns:ns1="http://schemas.microsoft.com/sharepoint/v3" xmlns:ns2="569c5a5f-dfc6-42d9-a901-1d4fa7e6fc88" xmlns:ns3="f9a9c6ab-6bb9-4852-ad03-e04f56c273cf" targetNamespace="http://schemas.microsoft.com/office/2006/metadata/properties" ma:root="true" ma:fieldsID="a64c642d5b24393c3c6b4cf62be3d3c8" ns1:_="" ns2:_="" ns3:_="">
    <xsd:import namespace="http://schemas.microsoft.com/sharepoint/v3"/>
    <xsd:import namespace="569c5a5f-dfc6-42d9-a901-1d4fa7e6fc88"/>
    <xsd:import namespace="f9a9c6ab-6bb9-4852-ad03-e04f56c273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is_x00e4_tietoja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a5f-dfc6-42d9-a901-1d4fa7e6f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c6ab-6bb9-4852-ad03-e04f56c273cf" elementFormDefault="qualified">
    <xsd:import namespace="http://schemas.microsoft.com/office/2006/documentManagement/types"/>
    <xsd:import namespace="http://schemas.microsoft.com/office/infopath/2007/PartnerControls"/>
    <xsd:element name="Lis_x00e4_tietoja" ma:index="12" nillable="true" ma:displayName="Lisätietoja" ma:internalName="Lis_x00e4_tietoja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f9a9c6ab-6bb9-4852-ad03-e04f56c273c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B3B7DC-E7CD-48FB-B4C1-A18B428D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9c5a5f-dfc6-42d9-a901-1d4fa7e6fc88"/>
    <ds:schemaRef ds:uri="f9a9c6ab-6bb9-4852-ad03-e04f56c27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98C3D-6643-4F1D-ACA3-1E1F6020E7B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9a9c6ab-6bb9-4852-ad03-e04f56c273cf"/>
    <ds:schemaRef ds:uri="569c5a5f-dfc6-42d9-a901-1d4fa7e6fc8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</TotalTime>
  <Words>286</Words>
  <Application>Microsoft Office PowerPoint</Application>
  <PresentationFormat>A4-paperi (210 x 297 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Adelle PE</vt:lpstr>
      <vt:lpstr>Arial</vt:lpstr>
      <vt:lpstr>Calibri</vt:lpstr>
      <vt:lpstr>PT Sans</vt:lpstr>
      <vt:lpstr>Ohjauskortit</vt:lpstr>
      <vt:lpstr>ADHD 1/2</vt:lpstr>
      <vt:lpstr>ADHD 2/2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ohjauskortti</dc:title>
  <dc:subject/>
  <dc:creator>Microsoft Office User</dc:creator>
  <cp:keywords>adhd ohjaaminen korkeakoulu opetus</cp:keywords>
  <dc:description/>
  <cp:lastModifiedBy>Atte Rimppi</cp:lastModifiedBy>
  <cp:revision>139</cp:revision>
  <cp:lastPrinted>2019-08-29T04:41:55Z</cp:lastPrinted>
  <dcterms:created xsi:type="dcterms:W3CDTF">2019-08-23T11:51:14Z</dcterms:created>
  <dcterms:modified xsi:type="dcterms:W3CDTF">2021-12-03T08:09:06Z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0x010100606EBC30A7148C49B3FE169123DB60D1</vt:lpwstr>
  </property>
</Properties>
</file>