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8" r:id="rId5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Siltanen" initials="MS" lastIdx="1" clrIdx="0">
    <p:extLst>
      <p:ext uri="{19B8F6BF-5375-455C-9EA6-DF929625EA0E}">
        <p15:presenceInfo xmlns:p15="http://schemas.microsoft.com/office/powerpoint/2012/main" userId="S::marjo.siltanen@nyyti.fi::ab92779f-5364-45ec-ae27-252f715bb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4171E-6586-4E50-8FF4-E5FBEB468F3B}" v="3" dt="2021-09-21T11:11:54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46"/>
  </p:normalViewPr>
  <p:slideViewPr>
    <p:cSldViewPr snapToGrid="0" snapToObjects="1">
      <p:cViewPr varScale="1">
        <p:scale>
          <a:sx n="62" d="100"/>
          <a:sy n="62" d="100"/>
        </p:scale>
        <p:origin x="888" y="56"/>
      </p:cViewPr>
      <p:guideLst/>
    </p:cSldViewPr>
  </p:slideViewPr>
  <p:outlineViewPr>
    <p:cViewPr>
      <p:scale>
        <a:sx n="33" d="100"/>
        <a:sy n="33" d="100"/>
      </p:scale>
      <p:origin x="0" y="-9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Siltanen" userId="ab92779f-5364-45ec-ae27-252f715bb72f" providerId="ADAL" clId="{2E14171E-6586-4E50-8FF4-E5FBEB468F3B}"/>
    <pc:docChg chg="delSld modSld">
      <pc:chgData name="Marjo Siltanen" userId="ab92779f-5364-45ec-ae27-252f715bb72f" providerId="ADAL" clId="{2E14171E-6586-4E50-8FF4-E5FBEB468F3B}" dt="2021-09-14T10:17:45.986" v="4" actId="20577"/>
      <pc:docMkLst>
        <pc:docMk/>
      </pc:docMkLst>
      <pc:sldChg chg="modSp mod">
        <pc:chgData name="Marjo Siltanen" userId="ab92779f-5364-45ec-ae27-252f715bb72f" providerId="ADAL" clId="{2E14171E-6586-4E50-8FF4-E5FBEB468F3B}" dt="2021-09-14T10:17:45.986" v="4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E14171E-6586-4E50-8FF4-E5FBEB468F3B}" dt="2021-09-14T10:17:45.986" v="4" actId="20577"/>
          <ac:spMkLst>
            <pc:docMk/>
            <pc:sldMk cId="3506910576" sldId="308"/>
            <ac:spMk id="5" creationId="{04123E72-8065-2540-9313-1428CE90B74E}"/>
          </ac:spMkLst>
        </pc:spChg>
      </pc:sldChg>
      <pc:sldChg chg="del">
        <pc:chgData name="Marjo Siltanen" userId="ab92779f-5364-45ec-ae27-252f715bb72f" providerId="ADAL" clId="{2E14171E-6586-4E50-8FF4-E5FBEB468F3B}" dt="2021-09-14T10:13:21.669" v="3" actId="2696"/>
        <pc:sldMkLst>
          <pc:docMk/>
          <pc:sldMk cId="38550047" sldId="309"/>
        </pc:sldMkLst>
      </pc:sldChg>
      <pc:sldChg chg="del">
        <pc:chgData name="Marjo Siltanen" userId="ab92779f-5364-45ec-ae27-252f715bb72f" providerId="ADAL" clId="{2E14171E-6586-4E50-8FF4-E5FBEB468F3B}" dt="2021-09-14T10:13:01.496" v="0" actId="2696"/>
        <pc:sldMkLst>
          <pc:docMk/>
          <pc:sldMk cId="342268616" sldId="320"/>
        </pc:sldMkLst>
      </pc:sldChg>
      <pc:sldChg chg="del">
        <pc:chgData name="Marjo Siltanen" userId="ab92779f-5364-45ec-ae27-252f715bb72f" providerId="ADAL" clId="{2E14171E-6586-4E50-8FF4-E5FBEB468F3B}" dt="2021-09-14T10:13:01.496" v="0" actId="2696"/>
        <pc:sldMkLst>
          <pc:docMk/>
          <pc:sldMk cId="2397536195" sldId="321"/>
        </pc:sldMkLst>
      </pc:sldChg>
      <pc:sldChg chg="del">
        <pc:chgData name="Marjo Siltanen" userId="ab92779f-5364-45ec-ae27-252f715bb72f" providerId="ADAL" clId="{2E14171E-6586-4E50-8FF4-E5FBEB468F3B}" dt="2021-09-14T10:13:10.103" v="2" actId="2696"/>
        <pc:sldMkLst>
          <pc:docMk/>
          <pc:sldMk cId="4032679589" sldId="323"/>
        </pc:sldMkLst>
      </pc:sldChg>
      <pc:sldChg chg="del">
        <pc:chgData name="Marjo Siltanen" userId="ab92779f-5364-45ec-ae27-252f715bb72f" providerId="ADAL" clId="{2E14171E-6586-4E50-8FF4-E5FBEB468F3B}" dt="2021-09-14T10:13:07.470" v="1" actId="2696"/>
        <pc:sldMkLst>
          <pc:docMk/>
          <pc:sldMk cId="1340480386" sldId="324"/>
        </pc:sldMkLst>
      </pc:sldChg>
    </pc:docChg>
  </pc:docChgLst>
  <pc:docChgLst>
    <pc:chgData name="Marjo Siltanen" userId="ab92779f-5364-45ec-ae27-252f715bb72f" providerId="ADAL" clId="{27390433-E014-4ED3-9EF7-331A3705C3D1}"/>
    <pc:docChg chg="custSel modSld sldOrd">
      <pc:chgData name="Marjo Siltanen" userId="ab92779f-5364-45ec-ae27-252f715bb72f" providerId="ADAL" clId="{27390433-E014-4ED3-9EF7-331A3705C3D1}" dt="2021-09-14T10:06:55.884" v="221"/>
      <pc:docMkLst>
        <pc:docMk/>
      </pc:docMkLst>
      <pc:sldChg chg="modSp mod">
        <pc:chgData name="Marjo Siltanen" userId="ab92779f-5364-45ec-ae27-252f715bb72f" providerId="ADAL" clId="{27390433-E014-4ED3-9EF7-331A3705C3D1}" dt="2021-09-13T05:51:03.756" v="187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7390433-E014-4ED3-9EF7-331A3705C3D1}" dt="2021-09-13T05:51:03.756" v="187" actId="20577"/>
          <ac:spMkLst>
            <pc:docMk/>
            <pc:sldMk cId="3506910576" sldId="308"/>
            <ac:spMk id="10" creationId="{F7557D47-EBEC-E949-928A-4FD856D390BD}"/>
          </ac:spMkLst>
        </pc:spChg>
      </pc:sldChg>
      <pc:sldChg chg="modSp mod">
        <pc:chgData name="Marjo Siltanen" userId="ab92779f-5364-45ec-ae27-252f715bb72f" providerId="ADAL" clId="{27390433-E014-4ED3-9EF7-331A3705C3D1}" dt="2021-09-14T09:48:20.711" v="194" actId="20577"/>
        <pc:sldMkLst>
          <pc:docMk/>
          <pc:sldMk cId="342268616" sldId="320"/>
        </pc:sldMkLst>
        <pc:spChg chg="mod">
          <ac:chgData name="Marjo Siltanen" userId="ab92779f-5364-45ec-ae27-252f715bb72f" providerId="ADAL" clId="{27390433-E014-4ED3-9EF7-331A3705C3D1}" dt="2021-09-14T09:48:20.711" v="194" actId="20577"/>
          <ac:spMkLst>
            <pc:docMk/>
            <pc:sldMk cId="342268616" sldId="320"/>
            <ac:spMk id="27" creationId="{7122A6AD-53B2-2543-ADB7-F43E64094A26}"/>
          </ac:spMkLst>
        </pc:spChg>
        <pc:spChg chg="mod">
          <ac:chgData name="Marjo Siltanen" userId="ab92779f-5364-45ec-ae27-252f715bb72f" providerId="ADAL" clId="{27390433-E014-4ED3-9EF7-331A3705C3D1}" dt="2021-09-10T11:59:51.373" v="4" actId="20577"/>
          <ac:spMkLst>
            <pc:docMk/>
            <pc:sldMk cId="342268616" sldId="320"/>
            <ac:spMk id="30" creationId="{77700C97-4140-954F-A721-7ADA1CC530D5}"/>
          </ac:spMkLst>
        </pc:spChg>
      </pc:sldChg>
      <pc:sldChg chg="modSp mod">
        <pc:chgData name="Marjo Siltanen" userId="ab92779f-5364-45ec-ae27-252f715bb72f" providerId="ADAL" clId="{27390433-E014-4ED3-9EF7-331A3705C3D1}" dt="2021-09-10T11:59:46.089" v="3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27390433-E014-4ED3-9EF7-331A3705C3D1}" dt="2021-09-10T11:59:46.089" v="3" actId="20577"/>
          <ac:spMkLst>
            <pc:docMk/>
            <pc:sldMk cId="2397536195" sldId="321"/>
            <ac:spMk id="30" creationId="{77700C97-4140-954F-A721-7ADA1CC530D5}"/>
          </ac:spMkLst>
        </pc:spChg>
      </pc:sldChg>
      <pc:sldChg chg="modSp mod ord">
        <pc:chgData name="Marjo Siltanen" userId="ab92779f-5364-45ec-ae27-252f715bb72f" providerId="ADAL" clId="{27390433-E014-4ED3-9EF7-331A3705C3D1}" dt="2021-09-14T10:06:55.884" v="221"/>
        <pc:sldMkLst>
          <pc:docMk/>
          <pc:sldMk cId="4032679589" sldId="323"/>
        </pc:sldMkLst>
        <pc:spChg chg="mod">
          <ac:chgData name="Marjo Siltanen" userId="ab92779f-5364-45ec-ae27-252f715bb72f" providerId="ADAL" clId="{27390433-E014-4ED3-9EF7-331A3705C3D1}" dt="2021-09-13T05:48:45.317" v="121" actId="20577"/>
          <ac:spMkLst>
            <pc:docMk/>
            <pc:sldMk cId="4032679589" sldId="323"/>
            <ac:spMk id="11" creationId="{1BC41E43-2A7A-9341-B5A8-3B61AF089082}"/>
          </ac:spMkLst>
        </pc:spChg>
        <pc:spChg chg="mod">
          <ac:chgData name="Marjo Siltanen" userId="ab92779f-5364-45ec-ae27-252f715bb72f" providerId="ADAL" clId="{27390433-E014-4ED3-9EF7-331A3705C3D1}" dt="2021-09-14T10:04:31.342" v="195" actId="20577"/>
          <ac:spMkLst>
            <pc:docMk/>
            <pc:sldMk cId="4032679589" sldId="323"/>
            <ac:spMk id="17" creationId="{7A74924F-F87D-8947-BB61-9DE56DC04585}"/>
          </ac:spMkLst>
        </pc:spChg>
        <pc:spChg chg="mod">
          <ac:chgData name="Marjo Siltanen" userId="ab92779f-5364-45ec-ae27-252f715bb72f" providerId="ADAL" clId="{27390433-E014-4ED3-9EF7-331A3705C3D1}" dt="2021-09-14T10:05:00.417" v="197" actId="20577"/>
          <ac:spMkLst>
            <pc:docMk/>
            <pc:sldMk cId="4032679589" sldId="323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3T05:47:50.048" v="115" actId="20577"/>
          <ac:spMkLst>
            <pc:docMk/>
            <pc:sldMk cId="4032679589" sldId="323"/>
            <ac:spMk id="28" creationId="{75F6EE99-AA32-F445-B900-D4F6F7567D5E}"/>
          </ac:spMkLst>
        </pc:spChg>
      </pc:sldChg>
      <pc:sldChg chg="modSp mod">
        <pc:chgData name="Marjo Siltanen" userId="ab92779f-5364-45ec-ae27-252f715bb72f" providerId="ADAL" clId="{27390433-E014-4ED3-9EF7-331A3705C3D1}" dt="2021-09-14T10:06:37.517" v="219" actId="20577"/>
        <pc:sldMkLst>
          <pc:docMk/>
          <pc:sldMk cId="1340480386" sldId="324"/>
        </pc:sldMkLst>
        <pc:spChg chg="mod">
          <ac:chgData name="Marjo Siltanen" userId="ab92779f-5364-45ec-ae27-252f715bb72f" providerId="ADAL" clId="{27390433-E014-4ED3-9EF7-331A3705C3D1}" dt="2021-09-14T10:06:15.173" v="209" actId="20577"/>
          <ac:spMkLst>
            <pc:docMk/>
            <pc:sldMk cId="1340480386" sldId="324"/>
            <ac:spMk id="18" creationId="{DAEC2491-33A1-164F-B5CF-BBD099853228}"/>
          </ac:spMkLst>
        </pc:spChg>
        <pc:spChg chg="mod">
          <ac:chgData name="Marjo Siltanen" userId="ab92779f-5364-45ec-ae27-252f715bb72f" providerId="ADAL" clId="{27390433-E014-4ED3-9EF7-331A3705C3D1}" dt="2021-09-14T10:06:37.517" v="219" actId="20577"/>
          <ac:spMkLst>
            <pc:docMk/>
            <pc:sldMk cId="1340480386" sldId="324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4T10:06:00.396" v="204" actId="20577"/>
          <ac:spMkLst>
            <pc:docMk/>
            <pc:sldMk cId="1340480386" sldId="324"/>
            <ac:spMk id="28" creationId="{75F6EE99-AA32-F445-B900-D4F6F7567D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3C4541-0D62-EF41-BAD4-A57EB341A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29B21D-F952-9B4A-A7C0-33F7FF570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F782-8038-7A49-9374-7478D5ABB853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1C29D6-3E20-DB4D-B153-E454AB8BC9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D02C04-09E8-6041-89D7-A075ED428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639E-5645-644F-8008-906D10CE02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8CE9-FEAC-614C-916B-DE60314DC696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7575-FC56-D34A-83C7-CCA40D306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3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36898"/>
            <a:ext cx="2513249" cy="4184332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36898"/>
            <a:ext cx="2513249" cy="2456280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4375053"/>
            <a:ext cx="2513013" cy="1439510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36897"/>
            <a:ext cx="2513249" cy="417766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5A99D-5F94-8143-952C-EF7CA702A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6B82C03-91EF-4142-8CEF-218C928C003D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75E3DA5-F3C8-1741-B445-8767B07A6CB9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5531" y="4223846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D53F4D6-6A1D-0242-9857-16B904E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D19E601-96A0-F046-8A30-2E6FD955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294" y="455778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BA22DC6-F193-6C42-B1EA-48919E75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2151" y="3023022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, ei viiv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441B8BC-859E-CA40-913F-836B8F5AD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667" y="1241494"/>
            <a:ext cx="1961069" cy="196106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ABDB410-44BC-0B44-8136-AA0F737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6778">
            <a:off x="2528884" y="999304"/>
            <a:ext cx="2676088" cy="2676088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81C3030-F045-7946-BBA3-457076D26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87362" y="1388978"/>
            <a:ext cx="1954630" cy="1954630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A6FEFE1-FE43-A04A-B2AA-B7A4DEBD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9050">
            <a:off x="6676893" y="968666"/>
            <a:ext cx="2807856" cy="2807856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6E44015-4B88-F646-BCB0-D1DD92BA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3885" y="3429000"/>
            <a:ext cx="2060546" cy="2060546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D552FDE-9676-8B43-9640-55CFA78B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430" y="3843242"/>
            <a:ext cx="2060545" cy="2060545"/>
          </a:xfrm>
          <a:prstGeom prst="rect">
            <a:avLst/>
          </a:prstGeom>
        </p:spPr>
      </p:pic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D06C451-F28B-CE43-99FF-E92FAD32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80738">
            <a:off x="4851184" y="3547579"/>
            <a:ext cx="2102318" cy="2102318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17CCB7D-E3D1-FC49-B76B-3157304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0257" y="3820512"/>
            <a:ext cx="2102319" cy="2102319"/>
          </a:xfrm>
          <a:prstGeom prst="rect">
            <a:avLst/>
          </a:prstGeom>
        </p:spPr>
      </p:pic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93BF6B5-EC6F-6C4D-B9E9-A9057262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21403053">
            <a:off x="909855" y="1255133"/>
            <a:ext cx="2589473" cy="2589473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BB6F87B-7D7A-8748-8F75-A0AB78EBD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645" y="1226639"/>
            <a:ext cx="2532996" cy="2532996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A03E2EB-3627-2F40-B52C-48F2CC10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2912">
            <a:off x="6121926" y="1472303"/>
            <a:ext cx="3456544" cy="3456544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C7A5E99-0F0A-4549-B110-5DA16050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0736" y="3724907"/>
            <a:ext cx="2556961" cy="2556961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CA5E331C-290A-9A42-A438-D477E647E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441638">
            <a:off x="3835818" y="3553987"/>
            <a:ext cx="2715441" cy="2715441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ipaikkaa, ei muistilappu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paikkaa, ei muistilappi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F9E49-EFE9-304D-B176-6EE5FAE5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673" y="6356350"/>
            <a:ext cx="589727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Adelle PE" panose="02000503060000020004" pitchFamily="2" charset="77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5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30" r:id="rId3"/>
    <p:sldLayoutId id="2147483724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763" b="0" i="0" kern="1200">
          <a:solidFill>
            <a:schemeClr val="tx1"/>
          </a:solidFill>
          <a:latin typeface="Adelle PE" panose="02000503060000020004" pitchFamily="2" charset="77"/>
          <a:ea typeface="+mj-ea"/>
          <a:cs typeface="+mj-cs"/>
        </a:defRPr>
      </a:lvl1pPr>
    </p:titleStyle>
    <p:bodyStyle>
      <a:lvl1pPr marL="257969" indent="-257969" algn="l" defTabSz="742950" rtl="0" eaLnBrk="1" latinLnBrk="0" hangingPunct="1">
        <a:lnSpc>
          <a:spcPts val="2113"/>
        </a:lnSpc>
        <a:spcBef>
          <a:spcPts val="813"/>
        </a:spcBef>
        <a:spcAft>
          <a:spcPts val="163"/>
        </a:spcAft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19125" indent="-24765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SzPct val="10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980281" indent="-237331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341438" indent="-227013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1736130" indent="-25023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tsikko 33">
            <a:extLst>
              <a:ext uri="{FF2B5EF4-FFF2-40B4-BE49-F238E27FC236}">
                <a16:creationId xmlns:a16="http://schemas.microsoft.com/office/drawing/2014/main" id="{1B1436F8-6649-EF4B-B09F-AF31974C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sz="2800" dirty="0"/>
              <a:t>Mielenterveyden haasteiden huomioiminen opiskelussa</a:t>
            </a:r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AE31D47D-8EEC-AC4E-8F84-4BD64B7F7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/>
              <a:t>Älä oleta, kysy mieluummin, jos et ole varma. Opiskelija osaa kertoa omasta olostaan. </a:t>
            </a: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76A969CC-F3E2-3840-AAE6-5948A62E33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/>
              <a:t>Opiskelija ei välttämättä aina jaksa pitää yhteyttä. Asiasta voi puhua hänen kanssaan, jos opiskelijasta ei hetkeen kuulu.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107C8C73-44C0-8D49-AB77-0EEA297825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/>
              <a:t>Opiskelijasta voi olla kiva puhua muustakin, kuin omasta voinnistaan.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4A5ADB9-64E4-AC40-BA06-B44F4A995F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291434" y="1849131"/>
            <a:ext cx="1669673" cy="1430470"/>
          </a:xfrm>
        </p:spPr>
        <p:txBody>
          <a:bodyPr/>
          <a:lstStyle/>
          <a:p>
            <a:r>
              <a:rPr lang="fi-FI" sz="1200" dirty="0"/>
              <a:t>Kannusta opiskelijaa asettamaan pieniä tavoitteita ja korosta, ettei kaikkea voi saavuttaa heti.</a:t>
            </a:r>
          </a:p>
          <a:p>
            <a:r>
              <a:rPr lang="fi-FI" sz="1200" dirty="0"/>
              <a:t>Pienistä tavoitteista saa helpommin onnistumisen tunteen.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B6CD24-95A5-294E-87F0-3A0A890311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2318" y="3795702"/>
            <a:ext cx="1290550" cy="1586721"/>
          </a:xfrm>
        </p:spPr>
        <p:txBody>
          <a:bodyPr/>
          <a:lstStyle/>
          <a:p>
            <a:r>
              <a:rPr lang="fi-FI" sz="1200" dirty="0"/>
              <a:t>Jokaisen kurssin suorittamisesta tulee opiskelijalle hyvä mieli. Muista antaa hyvää palautetta läpäisystä.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941F4D-95FE-2940-B598-D09E21CE58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09015" y="4458317"/>
            <a:ext cx="1290550" cy="1112846"/>
          </a:xfrm>
        </p:spPr>
        <p:txBody>
          <a:bodyPr/>
          <a:lstStyle/>
          <a:p>
            <a:r>
              <a:rPr lang="fi-FI" sz="1200" dirty="0"/>
              <a:t>Keskity opiskelijan kanssa siihen, mitä hän on saanut aikaan.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4123E72-8065-2540-9313-1428CE90B7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sz="1200" dirty="0"/>
              <a:t>+ Joustavat palautuspäivät</a:t>
            </a:r>
          </a:p>
          <a:p>
            <a:endParaRPr lang="fi-FI" sz="1200" dirty="0"/>
          </a:p>
          <a:p>
            <a:r>
              <a:rPr lang="fi-FI" sz="1200" dirty="0"/>
              <a:t>+ Mahdollisuus kertoa poissaoloista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95CEC46-E674-6B41-B03F-3B0C4C9946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sz="1200" dirty="0"/>
              <a:t>Jos kurssi jää kesken opiskelijalta, pyri olemaan lempeä ja ymmärtäväinen.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F7557D47-EBEC-E949-928A-4FD856D390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Lähteet: Takaisin opintoihin-henkilöstökoulutukset , Takaisin opintoihin -mentorointi, </a:t>
            </a:r>
            <a:r>
              <a:rPr lang="fi-FI" dirty="0" err="1"/>
              <a:t>MTKL:n</a:t>
            </a:r>
            <a:r>
              <a:rPr lang="fi-FI" dirty="0"/>
              <a:t> kokemusasiantuntijat </a:t>
            </a:r>
          </a:p>
        </p:txBody>
      </p:sp>
    </p:spTree>
    <p:extLst>
      <p:ext uri="{BB962C8B-B14F-4D97-AF65-F5344CB8AC3E}">
        <p14:creationId xmlns:p14="http://schemas.microsoft.com/office/powerpoint/2010/main" val="3506910576"/>
      </p:ext>
    </p:extLst>
  </p:cSld>
  <p:clrMapOvr>
    <a:masterClrMapping/>
  </p:clrMapOvr>
</p:sld>
</file>

<file path=ppt/theme/theme1.xml><?xml version="1.0" encoding="utf-8"?>
<a:theme xmlns:a="http://schemas.openxmlformats.org/drawingml/2006/main" name="Ohjauskortit">
  <a:themeElements>
    <a:clrScheme name="Takaisin opintoihin -hanke">
      <a:dk1>
        <a:srgbClr val="000000"/>
      </a:dk1>
      <a:lt1>
        <a:srgbClr val="FFFFFF"/>
      </a:lt1>
      <a:dk2>
        <a:srgbClr val="199BAA"/>
      </a:dk2>
      <a:lt2>
        <a:srgbClr val="E7E6E6"/>
      </a:lt2>
      <a:accent1>
        <a:srgbClr val="E65082"/>
      </a:accent1>
      <a:accent2>
        <a:srgbClr val="199BAA"/>
      </a:accent2>
      <a:accent3>
        <a:srgbClr val="D2DC37"/>
      </a:accent3>
      <a:accent4>
        <a:srgbClr val="E65082"/>
      </a:accent4>
      <a:accent5>
        <a:srgbClr val="199BAA"/>
      </a:accent5>
      <a:accent6>
        <a:srgbClr val="D2DC37"/>
      </a:accent6>
      <a:hlink>
        <a:srgbClr val="15828E"/>
      </a:hlink>
      <a:folHlink>
        <a:srgbClr val="158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bfd0c8-8fdd-40ea-8cdb-9c97803a280a">
      <Terms xmlns="http://schemas.microsoft.com/office/infopath/2007/PartnerControls"/>
    </lcf76f155ced4ddcb4097134ff3c332f>
    <TaxCatchAll xmlns="c4fdd859-a454-46ec-b9c4-51e561df22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4CE317A7E36A444999350158C91EE96" ma:contentTypeVersion="16" ma:contentTypeDescription="Luo uusi asiakirja." ma:contentTypeScope="" ma:versionID="e4f516a3ec0d544f6c6a0dbccce06dde">
  <xsd:schema xmlns:xsd="http://www.w3.org/2001/XMLSchema" xmlns:xs="http://www.w3.org/2001/XMLSchema" xmlns:p="http://schemas.microsoft.com/office/2006/metadata/properties" xmlns:ns2="0dbfd0c8-8fdd-40ea-8cdb-9c97803a280a" xmlns:ns3="c4fdd859-a454-46ec-b9c4-51e561df2259" targetNamespace="http://schemas.microsoft.com/office/2006/metadata/properties" ma:root="true" ma:fieldsID="e539cf37a997467c6cf5af75ce1edcfe" ns2:_="" ns3:_="">
    <xsd:import namespace="0dbfd0c8-8fdd-40ea-8cdb-9c97803a280a"/>
    <xsd:import namespace="c4fdd859-a454-46ec-b9c4-51e561df22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fd0c8-8fdd-40ea-8cdb-9c97803a2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e739810d-4994-4693-b4d4-2488ba960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dd859-a454-46ec-b9c4-51e561df225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80d7289-d7cd-40d0-a3ae-addb872d76ff}" ma:internalName="TaxCatchAll" ma:showField="CatchAllData" ma:web="c4fdd859-a454-46ec-b9c4-51e561df22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D585F-D8DB-4767-97E3-073DB4A92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A98C3D-6643-4F1D-ACA3-1E1F6020E7B1}">
  <ds:schemaRefs>
    <ds:schemaRef ds:uri="569c5a5f-dfc6-42d9-a901-1d4fa7e6fc88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f9a9c6ab-6bb9-4852-ad03-e04f56c273cf"/>
  </ds:schemaRefs>
</ds:datastoreItem>
</file>

<file path=customXml/itemProps3.xml><?xml version="1.0" encoding="utf-8"?>
<ds:datastoreItem xmlns:ds="http://schemas.openxmlformats.org/officeDocument/2006/customXml" ds:itemID="{90FE8215-D0DE-4087-97FA-90882CCBA2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10365</TotalTime>
  <Words>131</Words>
  <Application>Microsoft Office PowerPoint</Application>
  <PresentationFormat>A4-paperi (210 x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Adelle PE</vt:lpstr>
      <vt:lpstr>Arial</vt:lpstr>
      <vt:lpstr>Calibri</vt:lpstr>
      <vt:lpstr>PT Sans</vt:lpstr>
      <vt:lpstr>Ohjauskortit</vt:lpstr>
      <vt:lpstr>Mielenterveyden haasteiden huomioiminen opiskelussa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Mielenterveyden haasteiden huomioiminen </dc:title>
  <dc:subject/>
  <dc:creator>Microsoft Office User</dc:creator>
  <cp:keywords>mielenterveys opiskelu korkeakoulu ohjaus </cp:keywords>
  <dc:description/>
  <cp:lastModifiedBy>Marjo Siltanen</cp:lastModifiedBy>
  <cp:revision>137</cp:revision>
  <cp:lastPrinted>2019-08-29T04:41:55Z</cp:lastPrinted>
  <dcterms:created xsi:type="dcterms:W3CDTF">2019-08-23T11:51:14Z</dcterms:created>
  <dcterms:modified xsi:type="dcterms:W3CDTF">2021-09-21T11:12:20Z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0x010100E4CE317A7E36A444999350158C91EE96</vt:lpwstr>
  </property>
</Properties>
</file>