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09" r:id="rId5"/>
  </p:sldIdLst>
  <p:sldSz cx="9906000" cy="6858000" type="A4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jo Siltanen" initials="MS" lastIdx="1" clrIdx="0">
    <p:extLst>
      <p:ext uri="{19B8F6BF-5375-455C-9EA6-DF929625EA0E}">
        <p15:presenceInfo xmlns:p15="http://schemas.microsoft.com/office/powerpoint/2012/main" userId="S::marjo.siltanen@nyyti.fi::ab92779f-5364-45ec-ae27-252f715bb7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7961D2-6AFC-41B7-86B8-D029C39EFF41}" v="3" dt="2021-09-21T11:14:01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346"/>
  </p:normalViewPr>
  <p:slideViewPr>
    <p:cSldViewPr snapToGrid="0" snapToObjects="1">
      <p:cViewPr varScale="1">
        <p:scale>
          <a:sx n="62" d="100"/>
          <a:sy n="62" d="100"/>
        </p:scale>
        <p:origin x="768" y="56"/>
      </p:cViewPr>
      <p:guideLst/>
    </p:cSldViewPr>
  </p:slideViewPr>
  <p:outlineViewPr>
    <p:cViewPr>
      <p:scale>
        <a:sx n="33" d="100"/>
        <a:sy n="33" d="100"/>
      </p:scale>
      <p:origin x="0" y="-98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30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 Siltanen" userId="ab92779f-5364-45ec-ae27-252f715bb72f" providerId="ADAL" clId="{BE7961D2-6AFC-41B7-86B8-D029C39EFF41}"/>
    <pc:docChg chg="undo custSel delSld modSld">
      <pc:chgData name="Marjo Siltanen" userId="ab92779f-5364-45ec-ae27-252f715bb72f" providerId="ADAL" clId="{BE7961D2-6AFC-41B7-86B8-D029C39EFF41}" dt="2021-09-21T11:24:18.049" v="40" actId="1076"/>
      <pc:docMkLst>
        <pc:docMk/>
      </pc:docMkLst>
      <pc:sldChg chg="del">
        <pc:chgData name="Marjo Siltanen" userId="ab92779f-5364-45ec-ae27-252f715bb72f" providerId="ADAL" clId="{BE7961D2-6AFC-41B7-86B8-D029C39EFF41}" dt="2021-09-14T10:15:36.280" v="1" actId="2696"/>
        <pc:sldMkLst>
          <pc:docMk/>
          <pc:sldMk cId="3506910576" sldId="308"/>
        </pc:sldMkLst>
      </pc:sldChg>
      <pc:sldChg chg="modSp mod">
        <pc:chgData name="Marjo Siltanen" userId="ab92779f-5364-45ec-ae27-252f715bb72f" providerId="ADAL" clId="{BE7961D2-6AFC-41B7-86B8-D029C39EFF41}" dt="2021-09-21T11:24:18.049" v="40" actId="1076"/>
        <pc:sldMkLst>
          <pc:docMk/>
          <pc:sldMk cId="38550047" sldId="309"/>
        </pc:sldMkLst>
        <pc:spChg chg="mod">
          <ac:chgData name="Marjo Siltanen" userId="ab92779f-5364-45ec-ae27-252f715bb72f" providerId="ADAL" clId="{BE7961D2-6AFC-41B7-86B8-D029C39EFF41}" dt="2021-09-21T11:18:35.790" v="20" actId="1076"/>
          <ac:spMkLst>
            <pc:docMk/>
            <pc:sldMk cId="38550047" sldId="309"/>
            <ac:spMk id="13" creationId="{274A5B8B-FCE5-8649-AFA0-98D88B5C4210}"/>
          </ac:spMkLst>
        </pc:spChg>
        <pc:spChg chg="mod">
          <ac:chgData name="Marjo Siltanen" userId="ab92779f-5364-45ec-ae27-252f715bb72f" providerId="ADAL" clId="{BE7961D2-6AFC-41B7-86B8-D029C39EFF41}" dt="2021-09-21T11:24:18.049" v="40" actId="1076"/>
          <ac:spMkLst>
            <pc:docMk/>
            <pc:sldMk cId="38550047" sldId="309"/>
            <ac:spMk id="15" creationId="{220F0BB0-871A-A543-9A68-B0D6047A75D7}"/>
          </ac:spMkLst>
        </pc:spChg>
        <pc:spChg chg="mod">
          <ac:chgData name="Marjo Siltanen" userId="ab92779f-5364-45ec-ae27-252f715bb72f" providerId="ADAL" clId="{BE7961D2-6AFC-41B7-86B8-D029C39EFF41}" dt="2021-09-21T11:16:21.943" v="15" actId="14100"/>
          <ac:spMkLst>
            <pc:docMk/>
            <pc:sldMk cId="38550047" sldId="309"/>
            <ac:spMk id="17" creationId="{603DE6FA-657B-3148-8570-90226949386F}"/>
          </ac:spMkLst>
        </pc:spChg>
        <pc:spChg chg="mod">
          <ac:chgData name="Marjo Siltanen" userId="ab92779f-5364-45ec-ae27-252f715bb72f" providerId="ADAL" clId="{BE7961D2-6AFC-41B7-86B8-D029C39EFF41}" dt="2021-09-21T11:16:32.528" v="16" actId="14100"/>
          <ac:spMkLst>
            <pc:docMk/>
            <pc:sldMk cId="38550047" sldId="309"/>
            <ac:spMk id="18" creationId="{C57A32D4-7AF4-8943-812E-99C17DB41FFF}"/>
          </ac:spMkLst>
        </pc:spChg>
      </pc:sldChg>
      <pc:sldChg chg="del">
        <pc:chgData name="Marjo Siltanen" userId="ab92779f-5364-45ec-ae27-252f715bb72f" providerId="ADAL" clId="{BE7961D2-6AFC-41B7-86B8-D029C39EFF41}" dt="2021-09-14T10:15:30.601" v="0" actId="2696"/>
        <pc:sldMkLst>
          <pc:docMk/>
          <pc:sldMk cId="342268616" sldId="320"/>
        </pc:sldMkLst>
      </pc:sldChg>
      <pc:sldChg chg="del">
        <pc:chgData name="Marjo Siltanen" userId="ab92779f-5364-45ec-ae27-252f715bb72f" providerId="ADAL" clId="{BE7961D2-6AFC-41B7-86B8-D029C39EFF41}" dt="2021-09-14T10:15:30.601" v="0" actId="2696"/>
        <pc:sldMkLst>
          <pc:docMk/>
          <pc:sldMk cId="2397536195" sldId="321"/>
        </pc:sldMkLst>
      </pc:sldChg>
      <pc:sldChg chg="del">
        <pc:chgData name="Marjo Siltanen" userId="ab92779f-5364-45ec-ae27-252f715bb72f" providerId="ADAL" clId="{BE7961D2-6AFC-41B7-86B8-D029C39EFF41}" dt="2021-09-14T10:15:43.201" v="3" actId="2696"/>
        <pc:sldMkLst>
          <pc:docMk/>
          <pc:sldMk cId="4032679589" sldId="323"/>
        </pc:sldMkLst>
      </pc:sldChg>
      <pc:sldChg chg="del">
        <pc:chgData name="Marjo Siltanen" userId="ab92779f-5364-45ec-ae27-252f715bb72f" providerId="ADAL" clId="{BE7961D2-6AFC-41B7-86B8-D029C39EFF41}" dt="2021-09-14T10:15:39.279" v="2" actId="2696"/>
        <pc:sldMkLst>
          <pc:docMk/>
          <pc:sldMk cId="1340480386" sldId="324"/>
        </pc:sldMkLst>
      </pc:sldChg>
    </pc:docChg>
  </pc:docChgLst>
  <pc:docChgLst>
    <pc:chgData name="Marjo Siltanen" userId="ab92779f-5364-45ec-ae27-252f715bb72f" providerId="ADAL" clId="{27390433-E014-4ED3-9EF7-331A3705C3D1}"/>
    <pc:docChg chg="custSel modSld sldOrd">
      <pc:chgData name="Marjo Siltanen" userId="ab92779f-5364-45ec-ae27-252f715bb72f" providerId="ADAL" clId="{27390433-E014-4ED3-9EF7-331A3705C3D1}" dt="2021-09-14T10:06:55.884" v="221"/>
      <pc:docMkLst>
        <pc:docMk/>
      </pc:docMkLst>
      <pc:sldChg chg="modSp mod">
        <pc:chgData name="Marjo Siltanen" userId="ab92779f-5364-45ec-ae27-252f715bb72f" providerId="ADAL" clId="{27390433-E014-4ED3-9EF7-331A3705C3D1}" dt="2021-09-13T05:51:03.756" v="187" actId="20577"/>
        <pc:sldMkLst>
          <pc:docMk/>
          <pc:sldMk cId="3506910576" sldId="308"/>
        </pc:sldMkLst>
        <pc:spChg chg="mod">
          <ac:chgData name="Marjo Siltanen" userId="ab92779f-5364-45ec-ae27-252f715bb72f" providerId="ADAL" clId="{27390433-E014-4ED3-9EF7-331A3705C3D1}" dt="2021-09-13T05:51:03.756" v="187" actId="20577"/>
          <ac:spMkLst>
            <pc:docMk/>
            <pc:sldMk cId="3506910576" sldId="308"/>
            <ac:spMk id="10" creationId="{F7557D47-EBEC-E949-928A-4FD856D390BD}"/>
          </ac:spMkLst>
        </pc:spChg>
      </pc:sldChg>
      <pc:sldChg chg="modSp mod">
        <pc:chgData name="Marjo Siltanen" userId="ab92779f-5364-45ec-ae27-252f715bb72f" providerId="ADAL" clId="{27390433-E014-4ED3-9EF7-331A3705C3D1}" dt="2021-09-14T09:48:20.711" v="194" actId="20577"/>
        <pc:sldMkLst>
          <pc:docMk/>
          <pc:sldMk cId="342268616" sldId="320"/>
        </pc:sldMkLst>
        <pc:spChg chg="mod">
          <ac:chgData name="Marjo Siltanen" userId="ab92779f-5364-45ec-ae27-252f715bb72f" providerId="ADAL" clId="{27390433-E014-4ED3-9EF7-331A3705C3D1}" dt="2021-09-14T09:48:20.711" v="194" actId="20577"/>
          <ac:spMkLst>
            <pc:docMk/>
            <pc:sldMk cId="342268616" sldId="320"/>
            <ac:spMk id="27" creationId="{7122A6AD-53B2-2543-ADB7-F43E64094A26}"/>
          </ac:spMkLst>
        </pc:spChg>
        <pc:spChg chg="mod">
          <ac:chgData name="Marjo Siltanen" userId="ab92779f-5364-45ec-ae27-252f715bb72f" providerId="ADAL" clId="{27390433-E014-4ED3-9EF7-331A3705C3D1}" dt="2021-09-10T11:59:51.373" v="4" actId="20577"/>
          <ac:spMkLst>
            <pc:docMk/>
            <pc:sldMk cId="342268616" sldId="320"/>
            <ac:spMk id="30" creationId="{77700C97-4140-954F-A721-7ADA1CC530D5}"/>
          </ac:spMkLst>
        </pc:spChg>
      </pc:sldChg>
      <pc:sldChg chg="modSp mod">
        <pc:chgData name="Marjo Siltanen" userId="ab92779f-5364-45ec-ae27-252f715bb72f" providerId="ADAL" clId="{27390433-E014-4ED3-9EF7-331A3705C3D1}" dt="2021-09-10T11:59:46.089" v="3" actId="20577"/>
        <pc:sldMkLst>
          <pc:docMk/>
          <pc:sldMk cId="2397536195" sldId="321"/>
        </pc:sldMkLst>
        <pc:spChg chg="mod">
          <ac:chgData name="Marjo Siltanen" userId="ab92779f-5364-45ec-ae27-252f715bb72f" providerId="ADAL" clId="{27390433-E014-4ED3-9EF7-331A3705C3D1}" dt="2021-09-10T11:59:46.089" v="3" actId="20577"/>
          <ac:spMkLst>
            <pc:docMk/>
            <pc:sldMk cId="2397536195" sldId="321"/>
            <ac:spMk id="30" creationId="{77700C97-4140-954F-A721-7ADA1CC530D5}"/>
          </ac:spMkLst>
        </pc:spChg>
      </pc:sldChg>
      <pc:sldChg chg="modSp mod ord">
        <pc:chgData name="Marjo Siltanen" userId="ab92779f-5364-45ec-ae27-252f715bb72f" providerId="ADAL" clId="{27390433-E014-4ED3-9EF7-331A3705C3D1}" dt="2021-09-14T10:06:55.884" v="221"/>
        <pc:sldMkLst>
          <pc:docMk/>
          <pc:sldMk cId="4032679589" sldId="323"/>
        </pc:sldMkLst>
        <pc:spChg chg="mod">
          <ac:chgData name="Marjo Siltanen" userId="ab92779f-5364-45ec-ae27-252f715bb72f" providerId="ADAL" clId="{27390433-E014-4ED3-9EF7-331A3705C3D1}" dt="2021-09-13T05:48:45.317" v="121" actId="20577"/>
          <ac:spMkLst>
            <pc:docMk/>
            <pc:sldMk cId="4032679589" sldId="323"/>
            <ac:spMk id="11" creationId="{1BC41E43-2A7A-9341-B5A8-3B61AF089082}"/>
          </ac:spMkLst>
        </pc:spChg>
        <pc:spChg chg="mod">
          <ac:chgData name="Marjo Siltanen" userId="ab92779f-5364-45ec-ae27-252f715bb72f" providerId="ADAL" clId="{27390433-E014-4ED3-9EF7-331A3705C3D1}" dt="2021-09-14T10:04:31.342" v="195" actId="20577"/>
          <ac:spMkLst>
            <pc:docMk/>
            <pc:sldMk cId="4032679589" sldId="323"/>
            <ac:spMk id="17" creationId="{7A74924F-F87D-8947-BB61-9DE56DC04585}"/>
          </ac:spMkLst>
        </pc:spChg>
        <pc:spChg chg="mod">
          <ac:chgData name="Marjo Siltanen" userId="ab92779f-5364-45ec-ae27-252f715bb72f" providerId="ADAL" clId="{27390433-E014-4ED3-9EF7-331A3705C3D1}" dt="2021-09-14T10:05:00.417" v="197" actId="20577"/>
          <ac:spMkLst>
            <pc:docMk/>
            <pc:sldMk cId="4032679589" sldId="323"/>
            <ac:spMk id="19" creationId="{2B394901-CF24-514D-AF5A-7F9B3AD55BC5}"/>
          </ac:spMkLst>
        </pc:spChg>
        <pc:spChg chg="mod">
          <ac:chgData name="Marjo Siltanen" userId="ab92779f-5364-45ec-ae27-252f715bb72f" providerId="ADAL" clId="{27390433-E014-4ED3-9EF7-331A3705C3D1}" dt="2021-09-13T05:47:50.048" v="115" actId="20577"/>
          <ac:spMkLst>
            <pc:docMk/>
            <pc:sldMk cId="4032679589" sldId="323"/>
            <ac:spMk id="28" creationId="{75F6EE99-AA32-F445-B900-D4F6F7567D5E}"/>
          </ac:spMkLst>
        </pc:spChg>
      </pc:sldChg>
      <pc:sldChg chg="modSp mod">
        <pc:chgData name="Marjo Siltanen" userId="ab92779f-5364-45ec-ae27-252f715bb72f" providerId="ADAL" clId="{27390433-E014-4ED3-9EF7-331A3705C3D1}" dt="2021-09-14T10:06:37.517" v="219" actId="20577"/>
        <pc:sldMkLst>
          <pc:docMk/>
          <pc:sldMk cId="1340480386" sldId="324"/>
        </pc:sldMkLst>
        <pc:spChg chg="mod">
          <ac:chgData name="Marjo Siltanen" userId="ab92779f-5364-45ec-ae27-252f715bb72f" providerId="ADAL" clId="{27390433-E014-4ED3-9EF7-331A3705C3D1}" dt="2021-09-14T10:06:15.173" v="209" actId="20577"/>
          <ac:spMkLst>
            <pc:docMk/>
            <pc:sldMk cId="1340480386" sldId="324"/>
            <ac:spMk id="18" creationId="{DAEC2491-33A1-164F-B5CF-BBD099853228}"/>
          </ac:spMkLst>
        </pc:spChg>
        <pc:spChg chg="mod">
          <ac:chgData name="Marjo Siltanen" userId="ab92779f-5364-45ec-ae27-252f715bb72f" providerId="ADAL" clId="{27390433-E014-4ED3-9EF7-331A3705C3D1}" dt="2021-09-14T10:06:37.517" v="219" actId="20577"/>
          <ac:spMkLst>
            <pc:docMk/>
            <pc:sldMk cId="1340480386" sldId="324"/>
            <ac:spMk id="19" creationId="{2B394901-CF24-514D-AF5A-7F9B3AD55BC5}"/>
          </ac:spMkLst>
        </pc:spChg>
        <pc:spChg chg="mod">
          <ac:chgData name="Marjo Siltanen" userId="ab92779f-5364-45ec-ae27-252f715bb72f" providerId="ADAL" clId="{27390433-E014-4ED3-9EF7-331A3705C3D1}" dt="2021-09-14T10:06:00.396" v="204" actId="20577"/>
          <ac:spMkLst>
            <pc:docMk/>
            <pc:sldMk cId="1340480386" sldId="324"/>
            <ac:spMk id="28" creationId="{75F6EE99-AA32-F445-B900-D4F6F7567D5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E3C4541-0D62-EF41-BAD4-A57EB341A4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229B21D-F952-9B4A-A7C0-33F7FF570A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DF782-8038-7A49-9374-7478D5ABB853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41C29D6-3E20-DB4D-B153-E454AB8BC9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D02C04-09E8-6041-89D7-A075ED428C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8639E-5645-644F-8008-906D10CE02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735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D8CE9-FEAC-614C-916B-DE60314DC696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07575-FC56-D34A-83C7-CCA40D3066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735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6.svg"/><Relationship Id="rId5" Type="http://schemas.openxmlformats.org/officeDocument/2006/relationships/image" Target="../media/image14.sv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ikenttää boksissa + 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CBD7ADEE-007E-D642-8FA4-2A30EB29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95826" y="639000"/>
            <a:ext cx="8714347" cy="55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algn="ctr" rotWithShape="0">
              <a:prstClr val="black">
                <a:alpha val="2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63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840145"/>
            <a:ext cx="7898130" cy="60603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36898"/>
            <a:ext cx="2513249" cy="4184332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511" y="1636898"/>
            <a:ext cx="2513249" cy="2456280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44E42D-0C44-E64D-8400-F1DE37192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265" y="4375053"/>
            <a:ext cx="2513013" cy="1439510"/>
          </a:xfrm>
          <a:prstGeom prst="rect">
            <a:avLst/>
          </a:prstGeom>
        </p:spPr>
        <p:txBody>
          <a:bodyPr lIns="0" rIns="0"/>
          <a:lstStyle>
            <a:lvl1pPr marL="1857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35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578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80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8700" indent="-176213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36897"/>
            <a:ext cx="2513249" cy="417766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55A99D-5F94-8143-952C-EF7CA702A0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66B82C03-91EF-4142-8CEF-218C928C003D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B75E3DA5-F3C8-1741-B445-8767B07A6CB9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22A85DC-3129-DB4B-8615-97C489330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6230" y="1476171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2987C56-4E16-FD48-88A9-8EFCFBD16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6567" y="1479679"/>
            <a:ext cx="252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4E614379-62BD-3C43-A9DE-1A9EFEB55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5531" y="4223846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FD249A5-6745-0841-B6FA-4CFA0F917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51115" y="1476171"/>
            <a:ext cx="252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D53F4D6-6A1D-0242-9857-16B904E3C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62215">
            <a:off x="8137445" y="6500005"/>
            <a:ext cx="97442" cy="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52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kstikenttää boksissa + 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CBD7ADEE-007E-D642-8FA4-2A30EB29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95826" y="639000"/>
            <a:ext cx="8714347" cy="55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algn="ctr" rotWithShape="0">
              <a:prstClr val="black">
                <a:alpha val="2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63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840145"/>
            <a:ext cx="7898130" cy="60603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29913"/>
            <a:ext cx="2513249" cy="2855584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22B9ECD2-33C7-D44C-B802-7167EE7E1A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4017" y="4701640"/>
            <a:ext cx="2513249" cy="1112923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511" y="1629913"/>
            <a:ext cx="2513249" cy="198835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44E42D-0C44-E64D-8400-F1DE37192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265" y="3848787"/>
            <a:ext cx="2513013" cy="1965776"/>
          </a:xfrm>
          <a:prstGeom prst="rect">
            <a:avLst/>
          </a:prstGeom>
        </p:spPr>
        <p:txBody>
          <a:bodyPr lIns="0" rIns="0"/>
          <a:lstStyle>
            <a:lvl1pPr marL="1857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35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578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80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8700" indent="-176213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29913"/>
            <a:ext cx="2513249" cy="131143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kstin paikkamerkki 17">
            <a:extLst>
              <a:ext uri="{FF2B5EF4-FFF2-40B4-BE49-F238E27FC236}">
                <a16:creationId xmlns:a16="http://schemas.microsoft.com/office/drawing/2014/main" id="{0A9240F7-A31E-E843-91F8-D7D41025F9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8902" y="3166171"/>
            <a:ext cx="2513249" cy="2648391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467E69A-461F-B149-B423-0258E5DC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AB447B94-7C7F-0C4D-8E7C-0682BF9E862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CC5DE732-F361-8147-8E4F-21182D90AE72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22A85DC-3129-DB4B-8615-97C489330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6230" y="1476171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5D19E601-96A0-F046-8A30-2E6FD955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1294" y="4557781"/>
            <a:ext cx="2520000" cy="71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2987C56-4E16-FD48-88A9-8EFCFBD16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6567" y="1479679"/>
            <a:ext cx="252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4E614379-62BD-3C43-A9DE-1A9EFEB55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0842" y="3703449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FD249A5-6745-0841-B6FA-4CFA0F917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51115" y="1476172"/>
            <a:ext cx="252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FBA22DC6-F193-6C42-B1EA-48919E75F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42151" y="3023022"/>
            <a:ext cx="2520000" cy="71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D10766EF-7B65-814E-AF0C-2969C033B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62215">
            <a:off x="8137445" y="6500005"/>
            <a:ext cx="97442" cy="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5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kstikenttää boksissa, ei viiv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CBD7ADEE-007E-D642-8FA4-2A30EB29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95826" y="639000"/>
            <a:ext cx="8714347" cy="55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algn="ctr" rotWithShape="0">
              <a:prstClr val="black">
                <a:alpha val="2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63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840145"/>
            <a:ext cx="7898130" cy="60603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29913"/>
            <a:ext cx="2513249" cy="2855584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22B9ECD2-33C7-D44C-B802-7167EE7E1A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4017" y="4701640"/>
            <a:ext cx="2513249" cy="1112923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511" y="1629913"/>
            <a:ext cx="2513249" cy="198835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44E42D-0C44-E64D-8400-F1DE37192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265" y="3848787"/>
            <a:ext cx="2513013" cy="1965776"/>
          </a:xfrm>
          <a:prstGeom prst="rect">
            <a:avLst/>
          </a:prstGeom>
        </p:spPr>
        <p:txBody>
          <a:bodyPr lIns="0" rIns="0"/>
          <a:lstStyle>
            <a:lvl1pPr marL="1857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35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578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80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8700" indent="-176213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29913"/>
            <a:ext cx="2513249" cy="131143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kstin paikkamerkki 17">
            <a:extLst>
              <a:ext uri="{FF2B5EF4-FFF2-40B4-BE49-F238E27FC236}">
                <a16:creationId xmlns:a16="http://schemas.microsoft.com/office/drawing/2014/main" id="{0A9240F7-A31E-E843-91F8-D7D41025F9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8902" y="3166171"/>
            <a:ext cx="2513249" cy="2648391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467E69A-461F-B149-B423-0258E5DC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AB447B94-7C7F-0C4D-8E7C-0682BF9E862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CC5DE732-F361-8147-8E4F-21182D90AE72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D10766EF-7B65-814E-AF0C-2969C033B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62215">
            <a:off x="8137445" y="6500005"/>
            <a:ext cx="97442" cy="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6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muistilapp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0441B8BC-859E-CA40-913F-836B8F5AD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667" y="1241494"/>
            <a:ext cx="1961069" cy="1961069"/>
          </a:xfrm>
          <a:prstGeom prst="rect">
            <a:avLst/>
          </a:prstGeo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2318" y="1584445"/>
            <a:ext cx="1341642" cy="1219208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ABDB410-44BC-0B44-8136-AA0F7375D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426778">
            <a:off x="2528884" y="999304"/>
            <a:ext cx="2676088" cy="2676088"/>
          </a:xfrm>
          <a:prstGeom prst="rect">
            <a:avLst/>
          </a:prstGeom>
        </p:spPr>
      </p:pic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413034">
            <a:off x="3187366" y="1772574"/>
            <a:ext cx="1416816" cy="1356352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881C3030-F045-7946-BBA3-457076D26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087362" y="1388978"/>
            <a:ext cx="1954630" cy="1954630"/>
          </a:xfrm>
          <a:prstGeom prst="rect">
            <a:avLst/>
          </a:prstGeom>
        </p:spPr>
      </p:pic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84712" y="1756539"/>
            <a:ext cx="1247628" cy="126606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A6FEFE1-FE43-A04A-B2AA-B7A4DEBD2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89050">
            <a:off x="6676893" y="968666"/>
            <a:ext cx="2807856" cy="2807856"/>
          </a:xfrm>
          <a:prstGeom prst="rect">
            <a:avLst/>
          </a:prstGeom>
        </p:spPr>
      </p:pic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320262">
            <a:off x="7375909" y="1767342"/>
            <a:ext cx="1430288" cy="143047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6E44015-4B88-F646-BCB0-D1DD92BA8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23885" y="3429000"/>
            <a:ext cx="2060546" cy="2060546"/>
          </a:xfrm>
          <a:prstGeom prst="rect">
            <a:avLst/>
          </a:prstGeom>
        </p:spPr>
      </p:pic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6275" y="3916722"/>
            <a:ext cx="1215381" cy="114774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D552FDE-9676-8B43-9640-55CFA78BE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0430" y="3843242"/>
            <a:ext cx="2060545" cy="2060545"/>
          </a:xfrm>
          <a:prstGeom prst="rect">
            <a:avLst/>
          </a:prstGeom>
        </p:spPr>
      </p:pic>
      <p:sp>
        <p:nvSpPr>
          <p:cNvPr id="21" name="Tekstin paikkamerkki 15">
            <a:extLst>
              <a:ext uri="{FF2B5EF4-FFF2-40B4-BE49-F238E27FC236}">
                <a16:creationId xmlns:a16="http://schemas.microsoft.com/office/drawing/2014/main" id="{764F8EA6-7D88-FD48-BBF6-5B96A259F7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4275" y="4284649"/>
            <a:ext cx="1290550" cy="1112846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D06C451-F28B-CE43-99FF-E92FAD32F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1380738">
            <a:off x="4851184" y="3547579"/>
            <a:ext cx="2102318" cy="2102318"/>
          </a:xfrm>
          <a:prstGeom prst="rect">
            <a:avLst/>
          </a:prstGeom>
        </p:spPr>
      </p:pic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399863">
            <a:off x="5268421" y="4211551"/>
            <a:ext cx="1532946" cy="112723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E17CCB7D-E3D1-FC49-B76B-31573040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60257" y="3820512"/>
            <a:ext cx="2102319" cy="2102319"/>
          </a:xfrm>
          <a:prstGeom prst="rect">
            <a:avLst/>
          </a:prstGeom>
        </p:spPr>
      </p:pic>
      <p:sp>
        <p:nvSpPr>
          <p:cNvPr id="24" name="Tekstin paikkamerkki 17">
            <a:extLst>
              <a:ext uri="{FF2B5EF4-FFF2-40B4-BE49-F238E27FC236}">
                <a16:creationId xmlns:a16="http://schemas.microsoft.com/office/drawing/2014/main" id="{5A7B7F6D-40DD-0E45-B87F-798E54CFD4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6357" y="4284649"/>
            <a:ext cx="1290183" cy="120489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7ACF09FF-082F-E54A-9A21-354500412DB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CC720367-26DE-B742-8C86-32493DB25E3C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E98F528B-3FB9-9446-AF65-9D98029A9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1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uistilapp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793BF6B5-EC6F-6C4D-B9E9-A90572621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21403053">
            <a:off x="909855" y="1255133"/>
            <a:ext cx="2589473" cy="2589473"/>
          </a:xfrm>
          <a:prstGeom prst="rect">
            <a:avLst/>
          </a:prstGeo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78035">
            <a:off x="1251888" y="1681534"/>
            <a:ext cx="1819385" cy="171900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5" name="Kuva 24">
            <a:extLst>
              <a:ext uri="{FF2B5EF4-FFF2-40B4-BE49-F238E27FC236}">
                <a16:creationId xmlns:a16="http://schemas.microsoft.com/office/drawing/2014/main" id="{9BB6F87B-7D7A-8748-8F75-A0AB78EBD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9645" y="1226639"/>
            <a:ext cx="2532996" cy="2532996"/>
          </a:xfrm>
          <a:prstGeom prst="rect">
            <a:avLst/>
          </a:prstGeom>
        </p:spPr>
      </p:pic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9591" y="1634621"/>
            <a:ext cx="1835340" cy="159492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7A03E2EB-3627-2F40-B52C-48F2CC101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62912">
            <a:off x="6121926" y="1472303"/>
            <a:ext cx="3456544" cy="3456544"/>
          </a:xfrm>
          <a:prstGeom prst="rect">
            <a:avLst/>
          </a:prstGeom>
        </p:spPr>
      </p:pic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289333">
            <a:off x="6897245" y="2426819"/>
            <a:ext cx="1940334" cy="19501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DC7A5E99-0F0A-4549-B110-5DA16050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30736" y="3724907"/>
            <a:ext cx="2556961" cy="2556961"/>
          </a:xfrm>
          <a:prstGeom prst="rect">
            <a:avLst/>
          </a:prstGeom>
        </p:spPr>
      </p:pic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1747" y="4224884"/>
            <a:ext cx="1633388" cy="164874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CA5E331C-290A-9A42-A438-D477E647E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441638">
            <a:off x="3835818" y="3553987"/>
            <a:ext cx="2715441" cy="2715441"/>
          </a:xfrm>
          <a:prstGeom prst="rect">
            <a:avLst/>
          </a:prstGeom>
        </p:spPr>
      </p:pic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438739">
            <a:off x="4445238" y="4236174"/>
            <a:ext cx="1678776" cy="152546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6481D62A-5DDA-F44E-A250-0506119C9A18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27EE1C6D-300C-8745-9AB7-776476E23FBB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A840871-C280-0749-9F6E-F86F6A32A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5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kstipaikkaa, ei muistilappuku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2318" y="1584445"/>
            <a:ext cx="1341642" cy="1219208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413034">
            <a:off x="3187366" y="1772574"/>
            <a:ext cx="1416816" cy="1356352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84712" y="1756539"/>
            <a:ext cx="1247628" cy="126606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320262">
            <a:off x="7375909" y="1767342"/>
            <a:ext cx="1430288" cy="143047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6275" y="3916722"/>
            <a:ext cx="1215381" cy="114774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1" name="Tekstin paikkamerkki 15">
            <a:extLst>
              <a:ext uri="{FF2B5EF4-FFF2-40B4-BE49-F238E27FC236}">
                <a16:creationId xmlns:a16="http://schemas.microsoft.com/office/drawing/2014/main" id="{764F8EA6-7D88-FD48-BBF6-5B96A259F7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4275" y="4284649"/>
            <a:ext cx="1290550" cy="1112846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399863">
            <a:off x="5268421" y="4211551"/>
            <a:ext cx="1532946" cy="112723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4" name="Tekstin paikkamerkki 17">
            <a:extLst>
              <a:ext uri="{FF2B5EF4-FFF2-40B4-BE49-F238E27FC236}">
                <a16:creationId xmlns:a16="http://schemas.microsoft.com/office/drawing/2014/main" id="{5A7B7F6D-40DD-0E45-B87F-798E54CFD4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6357" y="4284649"/>
            <a:ext cx="1290183" cy="120489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7ACF09FF-082F-E54A-9A21-354500412DB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CC720367-26DE-B742-8C86-32493DB25E3C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E98F528B-3FB9-9446-AF65-9D98029A9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8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paikkaa, ei muistilappiku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78035">
            <a:off x="1251888" y="1681534"/>
            <a:ext cx="1819385" cy="171900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9591" y="1634621"/>
            <a:ext cx="1835340" cy="159492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289333">
            <a:off x="6897245" y="2426819"/>
            <a:ext cx="1940334" cy="19501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1747" y="4224884"/>
            <a:ext cx="1633388" cy="164874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438739">
            <a:off x="4445238" y="4236174"/>
            <a:ext cx="1678776" cy="152546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6481D62A-5DDA-F44E-A250-0506119C9A18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27EE1C6D-300C-8745-9AB7-776476E23FBB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A840871-C280-0749-9F6E-F86F6A32A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18" Type="http://schemas.openxmlformats.org/officeDocument/2006/relationships/image" Target="../media/image10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sv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CF9E49-EFE9-304D-B176-6EE5FAE55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2673" y="6356350"/>
            <a:ext cx="5897274" cy="365125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l">
              <a:defRPr sz="800" b="0" i="0">
                <a:solidFill>
                  <a:schemeClr val="tx1"/>
                </a:solidFill>
                <a:latin typeface="Adelle PE" panose="02000503060000020004" pitchFamily="2" charset="77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753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25" r:id="rId2"/>
    <p:sldLayoutId id="2147483730" r:id="rId3"/>
    <p:sldLayoutId id="2147483724" r:id="rId4"/>
    <p:sldLayoutId id="2147483727" r:id="rId5"/>
    <p:sldLayoutId id="2147483728" r:id="rId6"/>
    <p:sldLayoutId id="2147483729" r:id="rId7"/>
  </p:sldLayoutIdLst>
  <p:hf sldNum="0"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763" b="0" i="0" kern="1200">
          <a:solidFill>
            <a:schemeClr val="tx1"/>
          </a:solidFill>
          <a:latin typeface="Adelle PE" panose="02000503060000020004" pitchFamily="2" charset="77"/>
          <a:ea typeface="+mj-ea"/>
          <a:cs typeface="+mj-cs"/>
        </a:defRPr>
      </a:lvl1pPr>
    </p:titleStyle>
    <p:bodyStyle>
      <a:lvl1pPr marL="257969" indent="-257969" algn="l" defTabSz="742950" rtl="0" eaLnBrk="1" latinLnBrk="0" hangingPunct="1">
        <a:lnSpc>
          <a:spcPts val="2113"/>
        </a:lnSpc>
        <a:spcBef>
          <a:spcPts val="813"/>
        </a:spcBef>
        <a:spcAft>
          <a:spcPts val="163"/>
        </a:spcAft>
        <a:buFontTx/>
        <a:buBlip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1pPr>
      <a:lvl2pPr marL="619125" indent="-247650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SzPct val="10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2pPr>
      <a:lvl3pPr marL="980281" indent="-237331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3pPr>
      <a:lvl4pPr marL="1341438" indent="-227013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FontTx/>
        <a:buBlip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4pPr>
      <a:lvl5pPr marL="1736130" indent="-250230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FontTx/>
        <a:buBlip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3A32919-FB5E-AD46-93D0-221AC49F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fi-FI" dirty="0"/>
              <a:t> </a:t>
            </a:r>
            <a:r>
              <a:rPr lang="fi-FI" sz="2800" dirty="0"/>
              <a:t>Miten ottaa puheeksi ja tarjota apua opiskelijalle? </a:t>
            </a:r>
            <a:endParaRPr lang="fi-FI" dirty="0"/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220F0BB0-871A-A543-9A68-B0D6047A7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78035">
            <a:off x="1114594" y="1495663"/>
            <a:ext cx="2033402" cy="1909856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endParaRPr lang="fi-FI" sz="1200" b="1" dirty="0"/>
          </a:p>
          <a:p>
            <a:pPr marL="0" indent="0">
              <a:spcAft>
                <a:spcPts val="300"/>
              </a:spcAft>
              <a:buNone/>
            </a:pPr>
            <a:r>
              <a:rPr lang="fi-FI" sz="1200" b="1" dirty="0"/>
              <a:t>MAHDOLLISUUDEN TARJOAMINEN</a:t>
            </a:r>
          </a:p>
          <a:p>
            <a:pPr marL="0" indent="0">
              <a:spcAft>
                <a:spcPts val="300"/>
              </a:spcAft>
              <a:buNone/>
              <a:tabLst>
                <a:tab pos="2263775" algn="l"/>
              </a:tabLst>
            </a:pPr>
            <a:r>
              <a:rPr lang="fi-FI" sz="1200" dirty="0"/>
              <a:t>Hei, voit tulla keskustelemaan keskeneräisistä opinnoistasi ja valmistumiseen liittyvistä asioista graduklinikalle, ovet ovat auki joka viikkoa ma klo 13–15 ja pe 10–12 31.5. saakka.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603DE6FA-657B-3148-8570-9022694938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9591" y="1614602"/>
            <a:ext cx="1835340" cy="173477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fi-FI" sz="1200" b="1" dirty="0"/>
              <a:t>MAHDOLLISUUDEN TARJOAMINEN </a:t>
            </a:r>
          </a:p>
          <a:p>
            <a:pPr>
              <a:spcAft>
                <a:spcPts val="300"/>
              </a:spcAft>
            </a:pPr>
            <a:r>
              <a:rPr lang="fi-FI" sz="1200" dirty="0"/>
              <a:t>Hei, nyt on aika tehdä ensi kevään </a:t>
            </a:r>
            <a:r>
              <a:rPr lang="fi-FI" sz="1200" dirty="0" err="1"/>
              <a:t>HOPSit</a:t>
            </a:r>
            <a:r>
              <a:rPr lang="fi-FI" sz="1200" dirty="0"/>
              <a:t>. Voit sopia ajan ja tulla yhdessä suunnittele-maan </a:t>
            </a:r>
            <a:r>
              <a:rPr lang="fi-FI" sz="1200" dirty="0" err="1"/>
              <a:t>HOPSia</a:t>
            </a:r>
            <a:r>
              <a:rPr lang="fi-FI" sz="1200" dirty="0"/>
              <a:t> ja mitä kursseja teet seuraavaksi/ensi keväänä.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0059D519-92E8-4F4C-B6AA-5138E29A77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289333">
            <a:off x="6889535" y="2432572"/>
            <a:ext cx="2084688" cy="2127488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fi-FI" sz="1200" b="1" dirty="0"/>
              <a:t>KUULUMISTEN KYSELY JA AVUN TARJOAMINEN</a:t>
            </a:r>
          </a:p>
          <a:p>
            <a:pPr>
              <a:spcAft>
                <a:spcPts val="300"/>
              </a:spcAft>
            </a:pPr>
            <a:r>
              <a:rPr lang="fi-FI" sz="1200" dirty="0"/>
              <a:t>Hei, miten seminaari esitelmän pitäminen sujui?/ Haluatko tulla keskustelemaan opintojen suorittamisesta ja suunnittelemaan yhdessä kevään opintoja. Voisimme tehdä täyspäiväisen </a:t>
            </a:r>
            <a:r>
              <a:rPr lang="fi-FI" sz="1200" dirty="0" err="1"/>
              <a:t>HOPSin</a:t>
            </a:r>
            <a:r>
              <a:rPr lang="fi-FI" sz="1200" dirty="0"/>
              <a:t> lisäksi puolipäivä-suunnitelman.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C57A32D4-7AF4-8943-812E-99C17DB41F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26673" y="4157208"/>
            <a:ext cx="1748462" cy="1883996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fi-FI" sz="1200" b="1" dirty="0"/>
              <a:t>KIINNOSTUS OPISKELIJAN TILANNETTA KOHTAAN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fi-FI" sz="1200" dirty="0"/>
              <a:t>Hei! Miten syksy on sujunut opintojen osalta? Haluaisin tavata ja jutella kanssasi siitä, miten nyt on mennyt. </a:t>
            </a:r>
            <a:br>
              <a:rPr lang="fi-FI" sz="1200" dirty="0"/>
            </a:br>
            <a:r>
              <a:rPr lang="fi-FI" sz="1200" dirty="0"/>
              <a:t>Pääsisitkö </a:t>
            </a:r>
            <a:br>
              <a:rPr lang="fi-FI" sz="1200" dirty="0"/>
            </a:br>
            <a:r>
              <a:rPr lang="fi-FI" sz="1200" dirty="0"/>
              <a:t>piipahtamaan? 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74A5B8B-FCE5-8649-AFA0-98D88B5C42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438739">
            <a:off x="4449261" y="4104343"/>
            <a:ext cx="1717120" cy="1698073"/>
          </a:xfrm>
        </p:spPr>
        <p:txBody>
          <a:bodyPr/>
          <a:lstStyle/>
          <a:p>
            <a:pPr>
              <a:lnSpc>
                <a:spcPts val="1300"/>
              </a:lnSpc>
              <a:spcAft>
                <a:spcPts val="300"/>
              </a:spcAft>
            </a:pPr>
            <a:r>
              <a:rPr lang="fi-FI" sz="1200" b="1" dirty="0"/>
              <a:t>YHTEISTYÖN TARJOAMINEN AIEMPAAN YHTEISTYÖHÖN VIITATEN</a:t>
            </a:r>
          </a:p>
          <a:p>
            <a:pPr>
              <a:lnSpc>
                <a:spcPts val="1300"/>
              </a:lnSpc>
              <a:spcAft>
                <a:spcPts val="300"/>
              </a:spcAft>
            </a:pPr>
            <a:r>
              <a:rPr lang="fi-FI" sz="1200" dirty="0"/>
              <a:t>Hei! Sovittiin, että palaamme asiaan. Olisiko nyt hetki tavata ja jutella asiasta x?</a:t>
            </a:r>
          </a:p>
        </p:txBody>
      </p:sp>
      <p:sp>
        <p:nvSpPr>
          <p:cNvPr id="19" name="Alatunnisteen paikkamerkki 18">
            <a:extLst>
              <a:ext uri="{FF2B5EF4-FFF2-40B4-BE49-F238E27FC236}">
                <a16:creationId xmlns:a16="http://schemas.microsoft.com/office/drawing/2014/main" id="{B2B25EC5-BD31-5147-951D-BC9C4178BC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dirty="0"/>
              <a:t>Lähde: Takaisin opintoihin-hankkeen henkilöstökoulutukset</a:t>
            </a:r>
          </a:p>
        </p:txBody>
      </p:sp>
    </p:spTree>
    <p:extLst>
      <p:ext uri="{BB962C8B-B14F-4D97-AF65-F5344CB8AC3E}">
        <p14:creationId xmlns:p14="http://schemas.microsoft.com/office/powerpoint/2010/main" val="38550047"/>
      </p:ext>
    </p:extLst>
  </p:cSld>
  <p:clrMapOvr>
    <a:masterClrMapping/>
  </p:clrMapOvr>
</p:sld>
</file>

<file path=ppt/theme/theme1.xml><?xml version="1.0" encoding="utf-8"?>
<a:theme xmlns:a="http://schemas.openxmlformats.org/drawingml/2006/main" name="Ohjauskortit">
  <a:themeElements>
    <a:clrScheme name="Takaisin opintoihin -hanke">
      <a:dk1>
        <a:srgbClr val="000000"/>
      </a:dk1>
      <a:lt1>
        <a:srgbClr val="FFFFFF"/>
      </a:lt1>
      <a:dk2>
        <a:srgbClr val="199BAA"/>
      </a:dk2>
      <a:lt2>
        <a:srgbClr val="E7E6E6"/>
      </a:lt2>
      <a:accent1>
        <a:srgbClr val="E65082"/>
      </a:accent1>
      <a:accent2>
        <a:srgbClr val="199BAA"/>
      </a:accent2>
      <a:accent3>
        <a:srgbClr val="D2DC37"/>
      </a:accent3>
      <a:accent4>
        <a:srgbClr val="E65082"/>
      </a:accent4>
      <a:accent5>
        <a:srgbClr val="199BAA"/>
      </a:accent5>
      <a:accent6>
        <a:srgbClr val="D2DC37"/>
      </a:accent6>
      <a:hlink>
        <a:srgbClr val="15828E"/>
      </a:hlink>
      <a:folHlink>
        <a:srgbClr val="1582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4CE317A7E36A444999350158C91EE96" ma:contentTypeVersion="16" ma:contentTypeDescription="Luo uusi asiakirja." ma:contentTypeScope="" ma:versionID="e4f516a3ec0d544f6c6a0dbccce06dde">
  <xsd:schema xmlns:xsd="http://www.w3.org/2001/XMLSchema" xmlns:xs="http://www.w3.org/2001/XMLSchema" xmlns:p="http://schemas.microsoft.com/office/2006/metadata/properties" xmlns:ns2="0dbfd0c8-8fdd-40ea-8cdb-9c97803a280a" xmlns:ns3="c4fdd859-a454-46ec-b9c4-51e561df2259" targetNamespace="http://schemas.microsoft.com/office/2006/metadata/properties" ma:root="true" ma:fieldsID="e539cf37a997467c6cf5af75ce1edcfe" ns2:_="" ns3:_="">
    <xsd:import namespace="0dbfd0c8-8fdd-40ea-8cdb-9c97803a280a"/>
    <xsd:import namespace="c4fdd859-a454-46ec-b9c4-51e561df22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fd0c8-8fdd-40ea-8cdb-9c97803a28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e739810d-4994-4693-b4d4-2488ba960a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dd859-a454-46ec-b9c4-51e561df2259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e80d7289-d7cd-40d0-a3ae-addb872d76ff}" ma:internalName="TaxCatchAll" ma:showField="CatchAllData" ma:web="c4fdd859-a454-46ec-b9c4-51e561df22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bfd0c8-8fdd-40ea-8cdb-9c97803a280a">
      <Terms xmlns="http://schemas.microsoft.com/office/infopath/2007/PartnerControls"/>
    </lcf76f155ced4ddcb4097134ff3c332f>
    <TaxCatchAll xmlns="c4fdd859-a454-46ec-b9c4-51e561df225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9C6F28-DA36-4646-8CBC-6EA5FE62B00F}"/>
</file>

<file path=customXml/itemProps2.xml><?xml version="1.0" encoding="utf-8"?>
<ds:datastoreItem xmlns:ds="http://schemas.openxmlformats.org/officeDocument/2006/customXml" ds:itemID="{7BA98C3D-6643-4F1D-ACA3-1E1F6020E7B1}">
  <ds:schemaRefs>
    <ds:schemaRef ds:uri="http://schemas.microsoft.com/office/2006/documentManagement/types"/>
    <ds:schemaRef ds:uri="http://schemas.microsoft.com/office/2006/metadata/properties"/>
    <ds:schemaRef ds:uri="f9a9c6ab-6bb9-4852-ad03-e04f56c273cf"/>
    <ds:schemaRef ds:uri="http://schemas.microsoft.com/sharepoint/v3"/>
    <ds:schemaRef ds:uri="http://purl.org/dc/dcmitype/"/>
    <ds:schemaRef ds:uri="569c5a5f-dfc6-42d9-a901-1d4fa7e6fc88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F1D585F-D8DB-4767-97E3-073DB4A92C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10375</TotalTime>
  <Words>156</Words>
  <Application>Microsoft Office PowerPoint</Application>
  <PresentationFormat>A4-paperi (210 x 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Adelle PE</vt:lpstr>
      <vt:lpstr>Arial</vt:lpstr>
      <vt:lpstr>Calibri</vt:lpstr>
      <vt:lpstr>PT Sans</vt:lpstr>
      <vt:lpstr>Ohjauskortit</vt:lpstr>
      <vt:lpstr> Miten ottaa puheeksi ja tarjota apua opiskelijalle?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Kuinka tarjota tukea ja apua opiskelijalle </dc:title>
  <dc:subject/>
  <dc:creator>Microsoft Office User</dc:creator>
  <cp:keywords>opiskelu ohjaus opetus tuki apu </cp:keywords>
  <dc:description/>
  <cp:lastModifiedBy>Marjo Siltanen</cp:lastModifiedBy>
  <cp:revision>137</cp:revision>
  <cp:lastPrinted>2019-08-29T04:41:55Z</cp:lastPrinted>
  <dcterms:created xsi:type="dcterms:W3CDTF">2019-08-23T11:51:14Z</dcterms:created>
  <dcterms:modified xsi:type="dcterms:W3CDTF">2021-09-21T11:24:24Z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0x010100E4CE317A7E36A444999350158C91EE96</vt:lpwstr>
  </property>
</Properties>
</file>